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402"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906" autoAdjust="0"/>
  </p:normalViewPr>
  <p:slideViewPr>
    <p:cSldViewPr snapToGrid="0">
      <p:cViewPr varScale="1">
        <p:scale>
          <a:sx n="66" d="100"/>
          <a:sy n="66" d="100"/>
        </p:scale>
        <p:origin x="78" y="108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2026-02-10</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14.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9A11FB4-99E4-1B42-C956-F8D073F240EC}"/>
              </a:ext>
            </a:extLst>
          </p:cNvPr>
          <p:cNvGrpSpPr/>
          <p:nvPr/>
        </p:nvGrpSpPr>
        <p:grpSpPr>
          <a:xfrm>
            <a:off x="2203622" y="1009902"/>
            <a:ext cx="7548450" cy="5070486"/>
            <a:chOff x="2203622" y="1009902"/>
            <a:chExt cx="7548450" cy="5070486"/>
          </a:xfrm>
        </p:grpSpPr>
        <p:pic>
          <p:nvPicPr>
            <p:cNvPr id="8" name="Picture 7">
              <a:extLst>
                <a:ext uri="{FF2B5EF4-FFF2-40B4-BE49-F238E27FC236}">
                  <a16:creationId xmlns:a16="http://schemas.microsoft.com/office/drawing/2014/main" id="{06847818-6172-5169-B926-0D6D580A1D00}"/>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11" name="Picture 10" descr="A graph showing the number of members&#10;&#10;AI-generated content may be incorrect.">
              <a:extLst>
                <a:ext uri="{FF2B5EF4-FFF2-40B4-BE49-F238E27FC236}">
                  <a16:creationId xmlns:a16="http://schemas.microsoft.com/office/drawing/2014/main" id="{3F855A66-E0E3-2B17-7286-6C781974CA00}"/>
                </a:ext>
              </a:extLst>
            </p:cNvPr>
            <p:cNvPicPr>
              <a:picLocks noChangeAspect="1"/>
            </p:cNvPicPr>
            <p:nvPr/>
          </p:nvPicPr>
          <p:blipFill>
            <a:blip r:embed="rId5">
              <a:extLst>
                <a:ext uri="{28A0092B-C50C-407E-A947-70E740481C1C}">
                  <a14:useLocalDpi xmlns:a14="http://schemas.microsoft.com/office/drawing/2010/main" val="0"/>
                </a:ext>
              </a:extLst>
            </a:blip>
            <a:srcRect l="776" t="1282" r="808" b="11338"/>
            <a:stretch/>
          </p:blipFill>
          <p:spPr>
            <a:xfrm>
              <a:off x="2203622" y="1009902"/>
              <a:ext cx="7368588" cy="4747700"/>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58</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9" name="Rectangle 8">
            <a:extLst>
              <a:ext uri="{FF2B5EF4-FFF2-40B4-BE49-F238E27FC236}">
                <a16:creationId xmlns:a16="http://schemas.microsoft.com/office/drawing/2014/main" id="{F4C59D05-E7CE-424B-8834-0C04410E4E40}"/>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58,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 name="Footer Placeholder 1">
            <a:extLst>
              <a:ext uri="{FF2B5EF4-FFF2-40B4-BE49-F238E27FC236}">
                <a16:creationId xmlns:a16="http://schemas.microsoft.com/office/drawing/2014/main" id="{3AA13A39-9EB1-7633-A94D-D187B4D7AC0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189</TotalTime>
  <Words>12463</Words>
  <Application>Microsoft Office PowerPoint</Application>
  <PresentationFormat>Widescreen</PresentationFormat>
  <Paragraphs>623</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58</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cp:revision>
  <dcterms:created xsi:type="dcterms:W3CDTF">2024-09-19T19:34:13Z</dcterms:created>
  <dcterms:modified xsi:type="dcterms:W3CDTF">2026-02-10T16:04:10Z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