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400"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76" d="100"/>
          <a:sy n="76" d="100"/>
        </p:scale>
        <p:origin x="1794" y="9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2026-02-10</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2/10/2026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14.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58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6377C616-101B-8A39-E4CA-78A7FFF3005A}"/>
              </a:ext>
            </a:extLst>
          </p:cNvPr>
          <p:cNvGrpSpPr/>
          <p:nvPr/>
        </p:nvGrpSpPr>
        <p:grpSpPr>
          <a:xfrm>
            <a:off x="2312596" y="929607"/>
            <a:ext cx="7439476" cy="5150781"/>
            <a:chOff x="2312596" y="929607"/>
            <a:chExt cx="7439476" cy="5150781"/>
          </a:xfrm>
        </p:grpSpPr>
        <p:pic>
          <p:nvPicPr>
            <p:cNvPr id="3" name="Picture 2">
              <a:extLst>
                <a:ext uri="{FF2B5EF4-FFF2-40B4-BE49-F238E27FC236}">
                  <a16:creationId xmlns:a16="http://schemas.microsoft.com/office/drawing/2014/main" id="{A379EDA2-4147-60CD-E274-FBC7FB4CDAA0}"/>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B0D667FB-3E41-9E51-9349-21D56A407F5C}"/>
                </a:ext>
              </a:extLst>
            </p:cNvPr>
            <p:cNvPicPr>
              <a:picLocks noChangeAspect="1"/>
            </p:cNvPicPr>
            <p:nvPr/>
          </p:nvPicPr>
          <p:blipFill>
            <a:blip r:embed="rId6">
              <a:extLst>
                <a:ext uri="{28A0092B-C50C-407E-A947-70E740481C1C}">
                  <a14:useLocalDpi xmlns:a14="http://schemas.microsoft.com/office/drawing/2010/main" val="0"/>
                </a:ext>
              </a:extLst>
            </a:blip>
            <a:srcRect l="1092" t="2071" r="1075" b="11183"/>
            <a:stretch/>
          </p:blipFill>
          <p:spPr>
            <a:xfrm>
              <a:off x="2312596" y="929607"/>
              <a:ext cx="7226300" cy="4649701"/>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8BEA5065-C217-4E16-316C-D8F189495E5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8940</TotalTime>
  <Words>9839</Words>
  <Application>Microsoft Office PowerPoint</Application>
  <PresentationFormat>Widescreen</PresentationFormat>
  <Paragraphs>602</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288</cp:revision>
  <dcterms:created xsi:type="dcterms:W3CDTF">2024-09-19T19:34:13Z</dcterms:created>
  <dcterms:modified xsi:type="dcterms:W3CDTF">2026-02-10T14:54:19Z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