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018" autoAdjust="0"/>
  </p:normalViewPr>
  <p:slideViewPr>
    <p:cSldViewPr snapToGrid="0">
      <p:cViewPr varScale="1">
        <p:scale>
          <a:sx n="37" d="100"/>
          <a:sy n="37" d="100"/>
        </p:scale>
        <p:origin x="3312"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9.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png"/><Relationship Id="rId11" Type="http://schemas.openxmlformats.org/officeDocument/2006/relationships/image" Target="../media/image7.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5.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7.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1" name="Picture 10">
            <a:extLst>
              <a:ext uri="{FF2B5EF4-FFF2-40B4-BE49-F238E27FC236}">
                <a16:creationId xmlns:a16="http://schemas.microsoft.com/office/drawing/2014/main" id="{34D45DCD-7704-4FE1-8C9F-F0BE68C1ADD9}"/>
              </a:ext>
            </a:extLst>
          </p:cNvPr>
          <p:cNvPicPr>
            <a:picLocks noChangeAspect="1"/>
          </p:cNvPicPr>
          <p:nvPr/>
        </p:nvPicPr>
        <p:blipFill rotWithShape="1">
          <a:blip r:embed="rId5"/>
          <a:srcRect l="697" r="-1"/>
          <a:stretch/>
        </p:blipFill>
        <p:spPr>
          <a:xfrm>
            <a:off x="740229" y="878919"/>
            <a:ext cx="10820696" cy="5133412"/>
          </a:xfrm>
          <a:prstGeom prst="rect">
            <a:avLst/>
          </a:prstGeom>
        </p:spPr>
      </p:pic>
      <p:sp>
        <p:nvSpPr>
          <p:cNvPr id="12" name="Rectangle 11">
            <a:extLst>
              <a:ext uri="{FF2B5EF4-FFF2-40B4-BE49-F238E27FC236}">
                <a16:creationId xmlns:a16="http://schemas.microsoft.com/office/drawing/2014/main" id="{81239529-827F-4A66-86E9-D52F3DB38C9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189</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2025-08-11T18:24:28Z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