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363" r:id="rId20"/>
    <p:sldId id="330" r:id="rId21"/>
    <p:sldId id="290" r:id="rId22"/>
    <p:sldId id="339" r:id="rId23"/>
    <p:sldId id="340" r:id="rId24"/>
    <p:sldId id="342" r:id="rId25"/>
    <p:sldId id="294" r:id="rId26"/>
    <p:sldId id="331" r:id="rId27"/>
    <p:sldId id="368" r:id="rId28"/>
    <p:sldId id="383" r:id="rId29"/>
    <p:sldId id="384" r:id="rId30"/>
    <p:sldId id="385" r:id="rId31"/>
    <p:sldId id="386" r:id="rId32"/>
    <p:sldId id="387" r:id="rId33"/>
    <p:sldId id="388" r:id="rId34"/>
    <p:sldId id="389" r:id="rId35"/>
    <p:sldId id="393" r:id="rId36"/>
    <p:sldId id="394" r:id="rId37"/>
    <p:sldId id="395" r:id="rId38"/>
    <p:sldId id="396" r:id="rId39"/>
    <p:sldId id="390" r:id="rId40"/>
    <p:sldId id="391"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5371" autoAdjust="0"/>
  </p:normalViewPr>
  <p:slideViewPr>
    <p:cSldViewPr snapToGrid="0" showGuides="1">
      <p:cViewPr varScale="1">
        <p:scale>
          <a:sx n="78" d="100"/>
          <a:sy n="78" d="100"/>
        </p:scale>
        <p:origin x="1716" y="72"/>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2025-08-11</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8/11/2025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57’s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16</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17</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19</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20</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21</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24</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25</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26</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27</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12" name="Google Shape;63;p1">
            <a:extLst>
              <a:ext uri="{FF2B5EF4-FFF2-40B4-BE49-F238E27FC236}">
                <a16:creationId xmlns:a16="http://schemas.microsoft.com/office/drawing/2014/main" id="{63DFB433-D7C7-4BD6-A3F8-2FF277D92147}"/>
              </a:ext>
            </a:extLst>
          </p:cNvPr>
          <p:cNvPicPr preferRelativeResize="0"/>
          <p:nvPr userDrawn="1"/>
        </p:nvPicPr>
        <p:blipFill>
          <a:blip r:embed="rId2">
            <a:alphaModFix/>
          </a:blip>
          <a:stretch>
            <a:fillRect/>
          </a:stretch>
        </p:blipFill>
        <p:spPr>
          <a:xfrm>
            <a:off x="3941125" y="6153912"/>
            <a:ext cx="466283" cy="68954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F7DE25F9-26E5-4259-B0D8-07B75555C7CF}"/>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6DA63543-61FF-4C69-99C2-8C2BFCC884F1}"/>
              </a:ext>
            </a:extLst>
          </p:cNvPr>
          <p:cNvPicPr preferRelativeResize="0"/>
          <p:nvPr userDrawn="1"/>
        </p:nvPicPr>
        <p:blipFill>
          <a:blip r:embed="rId2">
            <a:alphaModFix/>
          </a:blip>
          <a:stretch>
            <a:fillRect/>
          </a:stretch>
        </p:blipFill>
        <p:spPr>
          <a:xfrm>
            <a:off x="4498848" y="6159310"/>
            <a:ext cx="393192" cy="616394"/>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8/11/2025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5" Type="http://schemas.openxmlformats.org/officeDocument/2006/relationships/image" Target="../media/image14.pn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5" Type="http://schemas.openxmlformats.org/officeDocument/2006/relationships/image" Target="../media/image1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5" Type="http://schemas.openxmlformats.org/officeDocument/2006/relationships/image" Target="../media/image14.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14.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26.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7.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4.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20.xml"/><Relationship Id="rId5" Type="http://schemas.openxmlformats.org/officeDocument/2006/relationships/image" Target="../media/image14.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notesSlide" Target="../notesSlides/notesSlide2.xml"/><Relationship Id="rId7"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21.xml"/><Relationship Id="rId5" Type="http://schemas.openxmlformats.org/officeDocument/2006/relationships/image" Target="../media/image14.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5" Type="http://schemas.openxmlformats.org/officeDocument/2006/relationships/image" Target="../media/image14.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14.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25.xml"/><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6.xml"/><Relationship Id="rId5" Type="http://schemas.openxmlformats.org/officeDocument/2006/relationships/image" Target="../media/image14.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0.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5" Type="http://schemas.openxmlformats.org/officeDocument/2006/relationships/image" Target="../media/image14.pn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29.xml"/><Relationship Id="rId7" Type="http://schemas.openxmlformats.org/officeDocument/2006/relationships/image" Target="../media/image48.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47.png"/><Relationship Id="rId11" Type="http://schemas.openxmlformats.org/officeDocument/2006/relationships/image" Target="../media/image14.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4.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14.png"/><Relationship Id="rId5" Type="http://schemas.openxmlformats.org/officeDocument/2006/relationships/image" Target="../media/image53.png"/><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32.xml"/><Relationship Id="rId5" Type="http://schemas.openxmlformats.org/officeDocument/2006/relationships/image" Target="../media/image14.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4.pn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4.png"/><Relationship Id="rId4" Type="http://schemas.openxmlformats.org/officeDocument/2006/relationships/image" Target="../media/image56.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4.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14.png"/><Relationship Id="rId4" Type="http://schemas.openxmlformats.org/officeDocument/2006/relationships/image" Target="../media/image5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5" Type="http://schemas.openxmlformats.org/officeDocument/2006/relationships/image" Target="../media/image14.png"/><Relationship Id="rId4" Type="http://schemas.openxmlformats.org/officeDocument/2006/relationships/image" Target="../media/image59.jp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5" Type="http://schemas.openxmlformats.org/officeDocument/2006/relationships/image" Target="../media/image14.pn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4.png"/><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9404" y="412285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1057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243634" y="4053645"/>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339404" y="3600735"/>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9BBC60D6-B3B7-45FD-96BB-31C344C3820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6" name="Picture 15">
            <a:extLst>
              <a:ext uri="{FF2B5EF4-FFF2-40B4-BE49-F238E27FC236}">
                <a16:creationId xmlns:a16="http://schemas.microsoft.com/office/drawing/2014/main" id="{F02C626F-C20A-4321-BE7E-DF01A64A5C8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3BD11FD8-C81D-43EC-8578-13EE0AAB730E}"/>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4" name="Picture 13">
            <a:extLst>
              <a:ext uri="{FF2B5EF4-FFF2-40B4-BE49-F238E27FC236}">
                <a16:creationId xmlns:a16="http://schemas.microsoft.com/office/drawing/2014/main" id="{62AFFC31-335F-4058-A744-253EEB5BA2A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8A23336B-AD33-4838-84B2-0517835FC4CA}"/>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7" name="Picture 16">
            <a:extLst>
              <a:ext uri="{FF2B5EF4-FFF2-40B4-BE49-F238E27FC236}">
                <a16:creationId xmlns:a16="http://schemas.microsoft.com/office/drawing/2014/main" id="{C79C3042-EDA2-46C8-BEC1-BFDF6A1C3A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754564D6-45AC-46EA-BB65-711576703EC4}"/>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5701E708-0612-45AB-8A80-45F04B4B3FD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7" name="Footer Placeholder 1">
            <a:extLst>
              <a:ext uri="{FF2B5EF4-FFF2-40B4-BE49-F238E27FC236}">
                <a16:creationId xmlns:a16="http://schemas.microsoft.com/office/drawing/2014/main" id="{71052103-2AD0-41A6-8DC4-AD29196EA7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2EB3DE36-B9A5-4BFD-91C9-12EBDAEF5CD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5" name="Footer Placeholder 1">
            <a:extLst>
              <a:ext uri="{FF2B5EF4-FFF2-40B4-BE49-F238E27FC236}">
                <a16:creationId xmlns:a16="http://schemas.microsoft.com/office/drawing/2014/main" id="{1261BCB4-37CA-4E29-A820-B94B82CA2B7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0" name="Picture 19">
            <a:extLst>
              <a:ext uri="{FF2B5EF4-FFF2-40B4-BE49-F238E27FC236}">
                <a16:creationId xmlns:a16="http://schemas.microsoft.com/office/drawing/2014/main" id="{409C7ACA-9748-4859-965A-A591EB61DD7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57 </a:t>
            </a:r>
            <a:r>
              <a:rPr lang="en-CA" dirty="0"/>
              <a:t>Membership Trend</a:t>
            </a:r>
          </a:p>
        </p:txBody>
      </p:sp>
      <p:sp>
        <p:nvSpPr>
          <p:cNvPr id="7" name="Footer Placeholder 1">
            <a:extLst>
              <a:ext uri="{FF2B5EF4-FFF2-40B4-BE49-F238E27FC236}">
                <a16:creationId xmlns:a16="http://schemas.microsoft.com/office/drawing/2014/main" id="{9D80A2ED-DE8A-46CD-8503-23CF2D63D9A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F93FF4BA-9050-47B6-9660-D9069A27F0F2}"/>
              </a:ext>
            </a:extLst>
          </p:cNvPr>
          <p:cNvPicPr>
            <a:picLocks noChangeAspect="1"/>
          </p:cNvPicPr>
          <p:nvPr/>
        </p:nvPicPr>
        <p:blipFill rotWithShape="1">
          <a:blip r:embed="rId4"/>
          <a:srcRect t="13588"/>
          <a:stretch/>
        </p:blipFill>
        <p:spPr>
          <a:xfrm>
            <a:off x="10001125" y="6469466"/>
            <a:ext cx="633692" cy="382484"/>
          </a:xfrm>
          <a:prstGeom prst="rect">
            <a:avLst/>
          </a:prstGeom>
        </p:spPr>
      </p:pic>
      <p:pic>
        <p:nvPicPr>
          <p:cNvPr id="9" name="Picture 8">
            <a:extLst>
              <a:ext uri="{FF2B5EF4-FFF2-40B4-BE49-F238E27FC236}">
                <a16:creationId xmlns:a16="http://schemas.microsoft.com/office/drawing/2014/main" id="{CAEB5CEE-B276-4482-A731-27CFB9B6DF27}"/>
              </a:ext>
            </a:extLst>
          </p:cNvPr>
          <p:cNvPicPr>
            <a:picLocks noChangeAspect="1"/>
          </p:cNvPicPr>
          <p:nvPr/>
        </p:nvPicPr>
        <p:blipFill rotWithShape="1">
          <a:blip r:embed="rId5"/>
          <a:srcRect l="400"/>
          <a:stretch/>
        </p:blipFill>
        <p:spPr>
          <a:xfrm>
            <a:off x="707923" y="878919"/>
            <a:ext cx="10853001" cy="5133412"/>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8" name="Footer Placeholder 1">
            <a:extLst>
              <a:ext uri="{FF2B5EF4-FFF2-40B4-BE49-F238E27FC236}">
                <a16:creationId xmlns:a16="http://schemas.microsoft.com/office/drawing/2014/main" id="{FF7937FA-8D4F-4A63-862A-6EEBE0F85F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4214FF27-CD84-4775-8570-24BE36BE4E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8" name="Footer Placeholder 1">
            <a:extLst>
              <a:ext uri="{FF2B5EF4-FFF2-40B4-BE49-F238E27FC236}">
                <a16:creationId xmlns:a16="http://schemas.microsoft.com/office/drawing/2014/main" id="{D7CF144A-8C27-4020-BD6A-7591F5E09B7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591318DE-250E-42FE-BE51-AB63813320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0AE4C56-82D1-4F8D-8E31-DC95AA696AC5}"/>
              </a:ext>
            </a:extLst>
          </p:cNvPr>
          <p:cNvPicPr>
            <a:picLocks noChangeAspect="1"/>
          </p:cNvPicPr>
          <p:nvPr/>
        </p:nvPicPr>
        <p:blipFill rotWithShape="1">
          <a:blip r:embed="rId9"/>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D47FD58A-5A79-49C3-BBBB-C83C118C01E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C7C995BB-2F3E-40F9-8540-8161ABDBCA9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8" name="Footer Placeholder 1">
            <a:extLst>
              <a:ext uri="{FF2B5EF4-FFF2-40B4-BE49-F238E27FC236}">
                <a16:creationId xmlns:a16="http://schemas.microsoft.com/office/drawing/2014/main" id="{0CE08336-E941-412B-B3E1-EEDCB59EE46D}"/>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11DA6C9F-74E1-49BA-9A1E-55C348540F5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8A53F476-8502-4079-9887-B434C1AC4CA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C5A14169-5EC5-4FD8-86C4-E8DF69DB070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37838941-7D26-4B70-A84B-00B4D01C9F58}"/>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F1027E3-A101-46E7-BB1C-6A2D2DE760A1}"/>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6" name="Footer Placeholder 1">
            <a:extLst>
              <a:ext uri="{FF2B5EF4-FFF2-40B4-BE49-F238E27FC236}">
                <a16:creationId xmlns:a16="http://schemas.microsoft.com/office/drawing/2014/main" id="{F8653F0E-EF19-4F06-A271-E2ED4CAA8D0F}"/>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3EA714E-C49A-4CD3-8F5A-38A1FB722E3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510CEED6-52E2-4EF8-A61C-610309D04A6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D771675-6812-49B8-BE4B-6E48070E4F61}"/>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DAB46214-1199-4D8B-A1D9-C23E7102F091}"/>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37B57B3A-0904-40FD-9A7A-CCFB82FA5CEB}"/>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F7E31DAD-7D1B-40D5-851F-D65A4FE53C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9" name="Picture 18">
            <a:extLst>
              <a:ext uri="{FF2B5EF4-FFF2-40B4-BE49-F238E27FC236}">
                <a16:creationId xmlns:a16="http://schemas.microsoft.com/office/drawing/2014/main" id="{28F5C860-480D-4570-AE20-655A7842A1E6}"/>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1057 Building Union Power - Steward</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4" name="Footer Placeholder 1">
            <a:extLst>
              <a:ext uri="{FF2B5EF4-FFF2-40B4-BE49-F238E27FC236}">
                <a16:creationId xmlns:a16="http://schemas.microsoft.com/office/drawing/2014/main" id="{12F4B5F8-1C00-4556-B43E-BAE23F19F5F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5" name="Picture 14">
            <a:extLst>
              <a:ext uri="{FF2B5EF4-FFF2-40B4-BE49-F238E27FC236}">
                <a16:creationId xmlns:a16="http://schemas.microsoft.com/office/drawing/2014/main" id="{FCB2C5DE-9247-4ACB-AA59-4142AD29259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966EF7AD-000A-41A0-A71C-D60E2CC72AD0}"/>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3" name="Picture 12">
            <a:extLst>
              <a:ext uri="{FF2B5EF4-FFF2-40B4-BE49-F238E27FC236}">
                <a16:creationId xmlns:a16="http://schemas.microsoft.com/office/drawing/2014/main" id="{521AD423-FF61-4DD7-A41C-C867BDA18E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09CD602F-A69C-457F-9664-06767803D27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7" name="Picture 6">
            <a:extLst>
              <a:ext uri="{FF2B5EF4-FFF2-40B4-BE49-F238E27FC236}">
                <a16:creationId xmlns:a16="http://schemas.microsoft.com/office/drawing/2014/main" id="{BAB2C571-FA4E-4142-AA52-59A03832FE0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253BBAFB-A7CA-45DA-B9A6-F0A7216CF076}"/>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233BA5FD-5221-4A45-B041-7D18122CC94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04203CC5-B686-4F64-87FC-FECAA229B2C9}"/>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EB796CDE-C2F7-452E-8444-BB433F63A08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F1BC9F05-8592-48D9-B143-CA21D11831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6EC28BBB-BDCA-4663-9D8F-15E7A93E2D1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DF5E2498-86E1-4A19-9348-AA588DE2D3B2}"/>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8" name="Picture 7">
            <a:extLst>
              <a:ext uri="{FF2B5EF4-FFF2-40B4-BE49-F238E27FC236}">
                <a16:creationId xmlns:a16="http://schemas.microsoft.com/office/drawing/2014/main" id="{87078C21-6FBA-4B28-A713-419B837699E7}"/>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FDAA0E65-089B-4CA6-A181-FB7C3DF51933}"/>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2" name="Picture 11">
            <a:extLst>
              <a:ext uri="{FF2B5EF4-FFF2-40B4-BE49-F238E27FC236}">
                <a16:creationId xmlns:a16="http://schemas.microsoft.com/office/drawing/2014/main" id="{B1362846-4C18-436F-9074-CD2DC3F082B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7E67D6E5-A362-4C4D-9A64-49055BB986D5}"/>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0" name="Picture 9">
            <a:extLst>
              <a:ext uri="{FF2B5EF4-FFF2-40B4-BE49-F238E27FC236}">
                <a16:creationId xmlns:a16="http://schemas.microsoft.com/office/drawing/2014/main" id="{02F6CC41-0620-43E9-84DD-B09A4EB64370}"/>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78EBD6AC-3CD7-41BD-9567-6ECB8BF01A37}"/>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9" name="Picture 8">
            <a:extLst>
              <a:ext uri="{FF2B5EF4-FFF2-40B4-BE49-F238E27FC236}">
                <a16:creationId xmlns:a16="http://schemas.microsoft.com/office/drawing/2014/main" id="{881ACE02-6C34-4C5F-9889-1B7DA91F7BD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Footer Placeholder 1">
            <a:extLst>
              <a:ext uri="{FF2B5EF4-FFF2-40B4-BE49-F238E27FC236}">
                <a16:creationId xmlns:a16="http://schemas.microsoft.com/office/drawing/2014/main" id="{BA07F56C-ECC3-41EF-8044-1880597EDA8B}"/>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11" name="Picture 10">
            <a:extLst>
              <a:ext uri="{FF2B5EF4-FFF2-40B4-BE49-F238E27FC236}">
                <a16:creationId xmlns:a16="http://schemas.microsoft.com/office/drawing/2014/main" id="{AC7C81FA-E4C3-4E95-A61E-23114430A39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
        <p:nvSpPr>
          <p:cNvPr id="24" name="Footer Placeholder 1">
            <a:extLst>
              <a:ext uri="{FF2B5EF4-FFF2-40B4-BE49-F238E27FC236}">
                <a16:creationId xmlns:a16="http://schemas.microsoft.com/office/drawing/2014/main" id="{00262995-C83A-4564-8A39-BBEA2210195C}"/>
              </a:ext>
            </a:extLst>
          </p:cNvPr>
          <p:cNvSpPr txBox="1">
            <a:spLocks/>
          </p:cNvSpPr>
          <p:nvPr/>
        </p:nvSpPr>
        <p:spPr>
          <a:xfrm>
            <a:off x="835151" y="6469466"/>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00" b="1" dirty="0"/>
              <a:t>COR 1057 Building Union Power - Stewards							</a:t>
            </a:r>
          </a:p>
        </p:txBody>
      </p:sp>
      <p:pic>
        <p:nvPicPr>
          <p:cNvPr id="25" name="Picture 24">
            <a:extLst>
              <a:ext uri="{FF2B5EF4-FFF2-40B4-BE49-F238E27FC236}">
                <a16:creationId xmlns:a16="http://schemas.microsoft.com/office/drawing/2014/main" id="{11843CD7-2D65-40E6-A4E2-A36C94AA64F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8928</TotalTime>
  <Words>9768</Words>
  <Application>Microsoft Office PowerPoint</Application>
  <PresentationFormat>Widescreen</PresentationFormat>
  <Paragraphs>589</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57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287</cp:revision>
  <dcterms:created xsi:type="dcterms:W3CDTF">2024-09-19T19:34:13Z</dcterms:created>
  <dcterms:modified xsi:type="dcterms:W3CDTF">2025-08-11T18:31:24Z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