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409" autoAdjust="0"/>
  </p:normalViewPr>
  <p:slideViewPr>
    <p:cSldViewPr snapToGrid="0">
      <p:cViewPr varScale="1">
        <p:scale>
          <a:sx n="55" d="100"/>
          <a:sy n="55" d="100"/>
        </p:scale>
        <p:origin x="972" y="7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4.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9.xml"/><Relationship Id="rId7"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4.png"/><Relationship Id="rId11" Type="http://schemas.openxmlformats.org/officeDocument/2006/relationships/image" Target="../media/image7.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5.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7.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7CDAA2-0939-426A-8B2D-B569843745D0}"/>
              </a:ext>
            </a:extLst>
          </p:cNvPr>
          <p:cNvPicPr>
            <a:picLocks noChangeAspect="1"/>
          </p:cNvPicPr>
          <p:nvPr/>
        </p:nvPicPr>
        <p:blipFill>
          <a:blip r:embed="rId4"/>
          <a:stretch>
            <a:fillRect/>
          </a:stretch>
        </p:blipFill>
        <p:spPr>
          <a:xfrm>
            <a:off x="381000" y="922286"/>
            <a:ext cx="10896600" cy="5133412"/>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9" name="Rectangle 8">
            <a:extLst>
              <a:ext uri="{FF2B5EF4-FFF2-40B4-BE49-F238E27FC236}">
                <a16:creationId xmlns:a16="http://schemas.microsoft.com/office/drawing/2014/main" id="{21804B81-6997-4243-8E4A-725C8419FF7F}"/>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186</TotalTime>
  <Words>12385</Words>
  <Application>Microsoft Office PowerPoint</Application>
  <PresentationFormat>Widescreen</PresentationFormat>
  <Paragraphs>610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57</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24</cp:revision>
  <dcterms:created xsi:type="dcterms:W3CDTF">2024-09-19T19:34:13Z</dcterms:created>
  <dcterms:modified xsi:type="dcterms:W3CDTF">2025-07-18T20:03:34Z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