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35" autoAdjust="0"/>
  </p:normalViewPr>
  <p:slideViewPr>
    <p:cSldViewPr snapToGrid="0">
      <p:cViewPr varScale="1">
        <p:scale>
          <a:sx n="58" d="100"/>
          <a:sy n="58" d="100"/>
        </p:scale>
        <p:origin x="204"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53</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1" name="Picture 10">
            <a:extLst>
              <a:ext uri="{FF2B5EF4-FFF2-40B4-BE49-F238E27FC236}">
                <a16:creationId xmlns:a16="http://schemas.microsoft.com/office/drawing/2014/main" id="{C3A97A01-3735-40A1-B3BD-5F3B2F770E53}"/>
              </a:ext>
            </a:extLst>
          </p:cNvPr>
          <p:cNvPicPr>
            <a:picLocks noChangeAspect="1"/>
          </p:cNvPicPr>
          <p:nvPr/>
        </p:nvPicPr>
        <p:blipFill>
          <a:blip r:embed="rId5"/>
          <a:stretch>
            <a:fillRect/>
          </a:stretch>
        </p:blipFill>
        <p:spPr>
          <a:xfrm>
            <a:off x="2281732" y="855772"/>
            <a:ext cx="7719393" cy="4980992"/>
          </a:xfrm>
          <a:prstGeom prst="rect">
            <a:avLst/>
          </a:prstGeom>
        </p:spPr>
      </p:pic>
      <p:sp>
        <p:nvSpPr>
          <p:cNvPr id="12" name="Rectangle 11">
            <a:extLst>
              <a:ext uri="{FF2B5EF4-FFF2-40B4-BE49-F238E27FC236}">
                <a16:creationId xmlns:a16="http://schemas.microsoft.com/office/drawing/2014/main" id="{40640A23-B437-4E76-8EE6-83C7845B86E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3" name="Picture 12">
            <a:extLst>
              <a:ext uri="{FF2B5EF4-FFF2-40B4-BE49-F238E27FC236}">
                <a16:creationId xmlns:a16="http://schemas.microsoft.com/office/drawing/2014/main" id="{C37FB589-8787-4F80-9823-267B0BF95CAA}"/>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8" name="Picture 7">
            <a:extLst>
              <a:ext uri="{FF2B5EF4-FFF2-40B4-BE49-F238E27FC236}">
                <a16:creationId xmlns:a16="http://schemas.microsoft.com/office/drawing/2014/main" id="{1F55B73A-2022-4D90-BD73-C557CBF1215D}"/>
              </a:ext>
            </a:extLst>
          </p:cNvPr>
          <p:cNvPicPr>
            <a:picLocks noChangeAspect="1"/>
          </p:cNvPicPr>
          <p:nvPr/>
        </p:nvPicPr>
        <p:blipFill>
          <a:blip r:embed="rId6"/>
          <a:stretch>
            <a:fillRect/>
          </a:stretch>
        </p:blipFill>
        <p:spPr>
          <a:xfrm>
            <a:off x="1120349" y="1309138"/>
            <a:ext cx="9776251" cy="4552301"/>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07BF8C51-99B6-42C1-8966-8580D497190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53</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32</cp:revision>
  <dcterms:created xsi:type="dcterms:W3CDTF">2024-09-19T19:34:13Z</dcterms:created>
  <dcterms:modified xsi:type="dcterms:W3CDTF">2025-10-22T14:46:44Z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