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5" d="100"/>
          <a:sy n="65" d="100"/>
        </p:scale>
        <p:origin x="114" y="102"/>
      </p:cViewPr>
      <p:guideLst>
        <p:guide orient="horz" pos="2160"/>
        <p:guide pos="3840"/>
      </p:guideLst>
    </p:cSldViewPr>
  </p:slideViewPr>
  <p:notesTextViewPr>
    <p:cViewPr>
      <p:scale>
        <a:sx n="125" d="100"/>
        <a:sy n="125" d="100"/>
      </p:scale>
      <p:origin x="0" y="-12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53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14F13D16-766D-4A42-9DDA-82072F4F04EF}"/>
              </a:ext>
            </a:extLst>
          </p:cNvPr>
          <p:cNvPicPr>
            <a:picLocks noChangeAspect="1"/>
          </p:cNvPicPr>
          <p:nvPr/>
        </p:nvPicPr>
        <p:blipFill>
          <a:blip r:embed="rId5"/>
          <a:stretch>
            <a:fillRect/>
          </a:stretch>
        </p:blipFill>
        <p:spPr>
          <a:xfrm>
            <a:off x="2281732" y="855772"/>
            <a:ext cx="7719393" cy="4980992"/>
          </a:xfrm>
          <a:prstGeom prst="rect">
            <a:avLst/>
          </a:prstGeom>
        </p:spPr>
      </p:pic>
      <p:pic>
        <p:nvPicPr>
          <p:cNvPr id="11" name="Picture 10">
            <a:extLst>
              <a:ext uri="{FF2B5EF4-FFF2-40B4-BE49-F238E27FC236}">
                <a16:creationId xmlns:a16="http://schemas.microsoft.com/office/drawing/2014/main" id="{2C2FC4EB-60B9-4D29-A5B6-2CD7B2CBB8A3}"/>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8927</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287</cp:revision>
  <dcterms:created xsi:type="dcterms:W3CDTF">2024-09-19T19:34:13Z</dcterms:created>
  <dcterms:modified xsi:type="dcterms:W3CDTF">2025-08-14T18:43:23Z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