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8" d="100"/>
          <a:sy n="78" d="100"/>
        </p:scale>
        <p:origin x="1716"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51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AADAA0BD-1DDC-480D-88AB-9C88F19EB718}"/>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BF78386C-CBC3-4055-840D-22119C61EA34}"/>
              </a:ext>
            </a:extLst>
          </p:cNvPr>
          <p:cNvPicPr>
            <a:picLocks noChangeAspect="1"/>
          </p:cNvPicPr>
          <p:nvPr/>
        </p:nvPicPr>
        <p:blipFill rotWithShape="1">
          <a:blip r:embed="rId6"/>
          <a:srcRect t="-3048"/>
          <a:stretch/>
        </p:blipFill>
        <p:spPr>
          <a:xfrm>
            <a:off x="2022322" y="720968"/>
            <a:ext cx="7517918" cy="4969703"/>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286</cp:revision>
  <dcterms:created xsi:type="dcterms:W3CDTF">2024-09-19T19:34:13Z</dcterms:created>
  <dcterms:modified xsi:type="dcterms:W3CDTF">2025-08-11T18:05:09Z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