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02" r:id="rId24"/>
    <p:sldId id="363" r:id="rId25"/>
    <p:sldId id="330" r:id="rId26"/>
    <p:sldId id="290" r:id="rId27"/>
    <p:sldId id="339" r:id="rId28"/>
    <p:sldId id="340" r:id="rId29"/>
    <p:sldId id="342" r:id="rId30"/>
    <p:sldId id="294" r:id="rId31"/>
    <p:sldId id="331" r:id="rId32"/>
    <p:sldId id="368" r:id="rId33"/>
    <p:sldId id="383" r:id="rId34"/>
    <p:sldId id="384" r:id="rId35"/>
    <p:sldId id="385" r:id="rId36"/>
    <p:sldId id="386" r:id="rId37"/>
    <p:sldId id="387" r:id="rId38"/>
    <p:sldId id="388" r:id="rId39"/>
    <p:sldId id="389" r:id="rId40"/>
    <p:sldId id="393" r:id="rId41"/>
    <p:sldId id="394" r:id="rId42"/>
    <p:sldId id="395" r:id="rId43"/>
    <p:sldId id="396" r:id="rId44"/>
    <p:sldId id="390" r:id="rId45"/>
    <p:sldId id="391" r:id="rId46"/>
    <p:sldId id="409"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4" d="100"/>
          <a:sy n="74" d="100"/>
        </p:scale>
        <p:origin x="1086"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29</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3.png"/><Relationship Id="rId11" Type="http://schemas.openxmlformats.org/officeDocument/2006/relationships/image" Target="../media/image14.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4.png"/><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3.xml"/><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14.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6.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A65C63-5DE0-460E-9F66-538437ABDB08}"/>
              </a:ext>
            </a:extLst>
          </p:cNvPr>
          <p:cNvPicPr>
            <a:picLocks noChangeAspect="1"/>
          </p:cNvPicPr>
          <p:nvPr/>
        </p:nvPicPr>
        <p:blipFill rotWithShape="1">
          <a:blip r:embed="rId9"/>
          <a:srcRect l="2264" t="11243" r="7044"/>
          <a:stretch/>
        </p:blipFill>
        <p:spPr>
          <a:xfrm>
            <a:off x="1331098" y="2246467"/>
            <a:ext cx="9646609" cy="181875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8E1D2FB1-A9EE-4309-92C9-D244F3797EF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A727820E-8CF0-4DD8-A173-B89DE9C80C89}"/>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99731647-BF73-48CA-BD46-2199B74C137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8936</TotalTime>
  <Words>10573</Words>
  <Application>Microsoft Office PowerPoint</Application>
  <PresentationFormat>Widescreen</PresentationFormat>
  <Paragraphs>652</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291</cp:revision>
  <dcterms:created xsi:type="dcterms:W3CDTF">2024-09-19T19:34:13Z</dcterms:created>
  <dcterms:modified xsi:type="dcterms:W3CDTF">2025-12-04T16:30:17Z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