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45" d="100"/>
          <a:sy n="45" d="100"/>
        </p:scale>
        <p:origin x="336" y="6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39.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A08BBE-52E9-4F1C-B4EF-EF8FEFFBAA4E}"/>
              </a:ext>
            </a:extLst>
          </p:cNvPr>
          <p:cNvPicPr>
            <a:picLocks noChangeAspect="1"/>
          </p:cNvPicPr>
          <p:nvPr/>
        </p:nvPicPr>
        <p:blipFill rotWithShape="1">
          <a:blip r:embed="rId4"/>
          <a:srcRect b="8428"/>
          <a:stretch/>
        </p:blipFill>
        <p:spPr>
          <a:xfrm>
            <a:off x="2222182" y="857215"/>
            <a:ext cx="7644844" cy="5045431"/>
          </a:xfrm>
          <a:prstGeom prst="rect">
            <a:avLst/>
          </a:prstGeom>
        </p:spPr>
      </p:pic>
      <p:pic>
        <p:nvPicPr>
          <p:cNvPr id="9" name="Picture 8">
            <a:extLst>
              <a:ext uri="{FF2B5EF4-FFF2-40B4-BE49-F238E27FC236}">
                <a16:creationId xmlns:a16="http://schemas.microsoft.com/office/drawing/2014/main" id="{38F45655-A0A5-41E0-AD67-C47F23F88043}"/>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39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3" name="Rectangle 12">
            <a:extLst>
              <a:ext uri="{FF2B5EF4-FFF2-40B4-BE49-F238E27FC236}">
                <a16:creationId xmlns:a16="http://schemas.microsoft.com/office/drawing/2014/main" id="{6B1B9C5E-9C84-45E6-99A6-598D2E36082C}"/>
              </a:ext>
            </a:extLst>
          </p:cNvPr>
          <p:cNvSpPr/>
          <p:nvPr/>
        </p:nvSpPr>
        <p:spPr>
          <a:xfrm>
            <a:off x="3246858" y="882575"/>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189</TotalTime>
  <Words>12384</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39 </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2025-08-12T15:39:20Z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