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51" d="100"/>
          <a:sy n="51" d="100"/>
        </p:scale>
        <p:origin x="114" y="3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39’s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39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8E1D2FB1-A9EE-4309-92C9-D244F3797EF2}"/>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A727820E-8CF0-4DD8-A173-B89DE9C80C89}"/>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8928</TotalTime>
  <Words>9766</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285</cp:revision>
  <dcterms:created xsi:type="dcterms:W3CDTF">2024-09-19T19:34:13Z</dcterms:created>
  <dcterms:modified xsi:type="dcterms:W3CDTF">2025-08-12T14:39:34Z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