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400" r:id="rId11"/>
    <p:sldId id="401" r:id="rId12"/>
    <p:sldId id="324" r:id="rId13"/>
    <p:sldId id="366" r:id="rId14"/>
    <p:sldId id="372" r:id="rId15"/>
    <p:sldId id="402" r:id="rId16"/>
    <p:sldId id="403" r:id="rId17"/>
    <p:sldId id="374" r:id="rId18"/>
    <p:sldId id="376" r:id="rId19"/>
    <p:sldId id="404" r:id="rId20"/>
    <p:sldId id="405" r:id="rId21"/>
    <p:sldId id="364" r:id="rId22"/>
    <p:sldId id="365" r:id="rId23"/>
    <p:sldId id="408" r:id="rId24"/>
    <p:sldId id="406" r:id="rId25"/>
    <p:sldId id="363" r:id="rId26"/>
    <p:sldId id="330" r:id="rId27"/>
    <p:sldId id="290" r:id="rId28"/>
    <p:sldId id="339" r:id="rId29"/>
    <p:sldId id="340" r:id="rId30"/>
    <p:sldId id="342" r:id="rId31"/>
    <p:sldId id="294" r:id="rId32"/>
    <p:sldId id="331" r:id="rId33"/>
    <p:sldId id="399" r:id="rId34"/>
    <p:sldId id="383" r:id="rId35"/>
    <p:sldId id="384" r:id="rId36"/>
    <p:sldId id="385" r:id="rId37"/>
    <p:sldId id="386" r:id="rId38"/>
    <p:sldId id="387" r:id="rId39"/>
    <p:sldId id="388" r:id="rId40"/>
    <p:sldId id="389" r:id="rId41"/>
    <p:sldId id="393" r:id="rId42"/>
    <p:sldId id="394" r:id="rId43"/>
    <p:sldId id="395" r:id="rId44"/>
    <p:sldId id="397" r:id="rId45"/>
    <p:sldId id="390" r:id="rId46"/>
    <p:sldId id="391" r:id="rId47"/>
    <p:sldId id="407"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43" d="100"/>
          <a:sy n="43" d="100"/>
        </p:scale>
        <p:origin x="1590"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image" Target="../media/image24.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34.jpe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7.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2.xml"/><Relationship Id="rId7"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png"/><Relationship Id="rId11" Type="http://schemas.openxmlformats.org/officeDocument/2006/relationships/image" Target="../media/image7.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66.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4.xml"/><Relationship Id="rId7"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14.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8.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3B0B2204-9017-4BDC-AF32-0613F43CF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3DA77ADB-0F42-40DC-BC56-6EF3262D67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E00E935B-EBA4-49FF-B9A8-7D9176E37BC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6D6DC66E-F90D-4513-8B9C-F915E7BC049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CFFEC7DF-1F40-47B4-A57E-F77CD7680E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06C0AD45-D57C-41C2-B319-02641DCE5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79D8C4E9-AB54-459D-A631-A0DAF3787EB3}"/>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24F71838-4763-4358-800B-BFEF6221620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4" name="Picture 3">
            <a:extLst>
              <a:ext uri="{FF2B5EF4-FFF2-40B4-BE49-F238E27FC236}">
                <a16:creationId xmlns:a16="http://schemas.microsoft.com/office/drawing/2014/main" id="{99E7944E-DB23-4884-BFB2-357F9E37260F}"/>
              </a:ext>
            </a:extLst>
          </p:cNvPr>
          <p:cNvPicPr>
            <a:picLocks noChangeAspect="1"/>
          </p:cNvPicPr>
          <p:nvPr/>
        </p:nvPicPr>
        <p:blipFill>
          <a:blip r:embed="rId6"/>
          <a:stretch>
            <a:fillRect/>
          </a:stretch>
        </p:blipFill>
        <p:spPr>
          <a:xfrm>
            <a:off x="1351952" y="1263036"/>
            <a:ext cx="9848660" cy="436623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5" name="Footer Placeholder 1">
            <a:extLst>
              <a:ext uri="{FF2B5EF4-FFF2-40B4-BE49-F238E27FC236}">
                <a16:creationId xmlns:a16="http://schemas.microsoft.com/office/drawing/2014/main" id="{EC901C6D-065D-D315-B504-560D47B64B2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E27038F4-B57A-40CB-9F81-1A8A4AC963B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the number of members&#10;&#10;AI-generated content may be incorrect.">
            <a:extLst>
              <a:ext uri="{FF2B5EF4-FFF2-40B4-BE49-F238E27FC236}">
                <a16:creationId xmlns:a16="http://schemas.microsoft.com/office/drawing/2014/main" id="{23E352C6-C574-C6CC-3A48-CFBD1A6A64FA}"/>
              </a:ext>
            </a:extLst>
          </p:cNvPr>
          <p:cNvPicPr>
            <a:picLocks noChangeAspect="1"/>
          </p:cNvPicPr>
          <p:nvPr/>
        </p:nvPicPr>
        <p:blipFill>
          <a:blip r:embed="rId4">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pic>
        <p:nvPicPr>
          <p:cNvPr id="3" name="Picture 2">
            <a:extLst>
              <a:ext uri="{FF2B5EF4-FFF2-40B4-BE49-F238E27FC236}">
                <a16:creationId xmlns:a16="http://schemas.microsoft.com/office/drawing/2014/main" id="{0E3F2AC2-C2C7-54B1-9235-C8151D8751D9}"/>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3" name="Rectangle 12">
            <a:extLst>
              <a:ext uri="{FF2B5EF4-FFF2-40B4-BE49-F238E27FC236}">
                <a16:creationId xmlns:a16="http://schemas.microsoft.com/office/drawing/2014/main" id="{6B1B9C5E-9C84-45E6-99A6-598D2E36082C}"/>
              </a:ext>
            </a:extLst>
          </p:cNvPr>
          <p:cNvSpPr/>
          <p:nvPr/>
        </p:nvSpPr>
        <p:spPr>
          <a:xfrm>
            <a:off x="3246858" y="882575"/>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F775D8B7-1FB8-4A62-8D13-5E4FFB06B1F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191</TotalTime>
  <Words>13812</Words>
  <Application>Microsoft Office PowerPoint</Application>
  <PresentationFormat>Widescreen</PresentationFormat>
  <Paragraphs>697</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38</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34</cp:revision>
  <dcterms:created xsi:type="dcterms:W3CDTF">2024-09-19T19:34:13Z</dcterms:created>
  <dcterms:modified xsi:type="dcterms:W3CDTF">2026-03-04T16:36:54Z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