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10" r:id="rId24"/>
    <p:sldId id="402"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9"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2" d="100"/>
          <a:sy n="62" d="100"/>
        </p:scale>
        <p:origin x="846"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5.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8.png"/><Relationship Id="rId11" Type="http://schemas.openxmlformats.org/officeDocument/2006/relationships/image" Target="../media/image1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4.pn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4.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4.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A65C63-5DE0-460E-9F66-538437ABDB08}"/>
              </a:ext>
            </a:extLst>
          </p:cNvPr>
          <p:cNvPicPr>
            <a:picLocks noChangeAspect="1"/>
          </p:cNvPicPr>
          <p:nvPr/>
        </p:nvPicPr>
        <p:blipFill rotWithShape="1">
          <a:blip r:embed="rId9"/>
          <a:srcRect l="2264" t="11243" r="7044"/>
          <a:stretch/>
        </p:blipFill>
        <p:spPr>
          <a:xfrm>
            <a:off x="1331098" y="2246467"/>
            <a:ext cx="9646609" cy="181875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75077" y="4485011"/>
            <a:ext cx="2165026" cy="1625096"/>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39405" y="1441682"/>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3A46016-8A8B-8D33-0535-B6CC4358EDF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38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53E10A7F-42C1-BAA2-673D-1692A498CC5E}"/>
              </a:ext>
            </a:extLst>
          </p:cNvPr>
          <p:cNvGrpSpPr/>
          <p:nvPr/>
        </p:nvGrpSpPr>
        <p:grpSpPr>
          <a:xfrm>
            <a:off x="2304789" y="904300"/>
            <a:ext cx="7581899" cy="5221181"/>
            <a:chOff x="2304789" y="904300"/>
            <a:chExt cx="7581899" cy="5221181"/>
          </a:xfrm>
        </p:grpSpPr>
        <p:pic>
          <p:nvPicPr>
            <p:cNvPr id="3" name="Picture 2">
              <a:extLst>
                <a:ext uri="{FF2B5EF4-FFF2-40B4-BE49-F238E27FC236}">
                  <a16:creationId xmlns:a16="http://schemas.microsoft.com/office/drawing/2014/main" id="{944AF555-5EB9-2EE1-E7BF-C1A7CBFDAB8F}"/>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C3BE8F76-9E7E-8AAE-97D5-096AF0C078BC}"/>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99731647-BF73-48CA-BD46-2199B74C137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8937</TotalTime>
  <Words>11142</Words>
  <Application>Microsoft Office PowerPoint</Application>
  <PresentationFormat>Widescreen</PresentationFormat>
  <Paragraphs>675</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38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2026-03-04T15:40:27Z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