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906" autoAdjust="0"/>
  </p:normalViewPr>
  <p:slideViewPr>
    <p:cSldViewPr snapToGrid="0">
      <p:cViewPr varScale="1">
        <p:scale>
          <a:sx n="54" d="100"/>
          <a:sy n="54" d="100"/>
        </p:scale>
        <p:origin x="2676" y="8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2025-07-29</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36.</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36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2" name="Picture 11">
            <a:extLst>
              <a:ext uri="{FF2B5EF4-FFF2-40B4-BE49-F238E27FC236}">
                <a16:creationId xmlns:a16="http://schemas.microsoft.com/office/drawing/2014/main" id="{0866518D-A4AF-422D-9992-5219914C78FD}"/>
              </a:ext>
            </a:extLst>
          </p:cNvPr>
          <p:cNvPicPr>
            <a:picLocks noChangeAspect="1"/>
          </p:cNvPicPr>
          <p:nvPr/>
        </p:nvPicPr>
        <p:blipFill>
          <a:blip r:embed="rId5"/>
          <a:stretch>
            <a:fillRect/>
          </a:stretch>
        </p:blipFill>
        <p:spPr>
          <a:xfrm>
            <a:off x="2141052" y="911226"/>
            <a:ext cx="7512902" cy="4856528"/>
          </a:xfrm>
          <a:prstGeom prst="rect">
            <a:avLst/>
          </a:prstGeom>
        </p:spPr>
      </p:pic>
      <p:sp>
        <p:nvSpPr>
          <p:cNvPr id="13" name="Rectangle 12">
            <a:extLst>
              <a:ext uri="{FF2B5EF4-FFF2-40B4-BE49-F238E27FC236}">
                <a16:creationId xmlns:a16="http://schemas.microsoft.com/office/drawing/2014/main" id="{6B1B9C5E-9C84-45E6-99A6-598D2E36082C}"/>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36, 1984-2025</a:t>
            </a:r>
          </a:p>
        </p:txBody>
      </p:sp>
      <p:pic>
        <p:nvPicPr>
          <p:cNvPr id="14" name="Picture 13">
            <a:extLst>
              <a:ext uri="{FF2B5EF4-FFF2-40B4-BE49-F238E27FC236}">
                <a16:creationId xmlns:a16="http://schemas.microsoft.com/office/drawing/2014/main" id="{C083D6A9-B3D5-47BB-AF4C-1900D55A0962}"/>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187</TotalTime>
  <Words>12384</Words>
  <Application>Microsoft Office PowerPoint</Application>
  <PresentationFormat>Widescreen</PresentationFormat>
  <Paragraphs>610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36 </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24</cp:revision>
  <dcterms:created xsi:type="dcterms:W3CDTF">2024-09-19T19:34:13Z</dcterms:created>
  <dcterms:modified xsi:type="dcterms:W3CDTF">2025-07-29T12:54:27Z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