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14"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5" d="100"/>
          <a:sy n="65" d="100"/>
        </p:scale>
        <p:origin x="102" y="31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14.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35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895A6BA3-6FCF-4B3E-01B3-30E61FD6CF2F}"/>
              </a:ext>
            </a:extLst>
          </p:cNvPr>
          <p:cNvGrpSpPr/>
          <p:nvPr/>
        </p:nvGrpSpPr>
        <p:grpSpPr>
          <a:xfrm>
            <a:off x="2359539" y="924399"/>
            <a:ext cx="7472921" cy="5009201"/>
            <a:chOff x="2290511" y="1005840"/>
            <a:chExt cx="7638770" cy="5186842"/>
          </a:xfrm>
        </p:grpSpPr>
        <p:pic>
          <p:nvPicPr>
            <p:cNvPr id="8" name="Picture 7" descr="A graph showing the number of members&#10;&#10;AI-generated content may be incorrect.">
              <a:extLst>
                <a:ext uri="{FF2B5EF4-FFF2-40B4-BE49-F238E27FC236}">
                  <a16:creationId xmlns:a16="http://schemas.microsoft.com/office/drawing/2014/main" id="{66E708E3-9C10-C1C8-105D-27D13E6D5575}"/>
                </a:ext>
              </a:extLst>
            </p:cNvPr>
            <p:cNvPicPr>
              <a:picLocks noChangeAspect="1"/>
            </p:cNvPicPr>
            <p:nvPr/>
          </p:nvPicPr>
          <p:blipFill>
            <a:blip r:embed="rId5">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9" name="Picture 8">
              <a:extLst>
                <a:ext uri="{FF2B5EF4-FFF2-40B4-BE49-F238E27FC236}">
                  <a16:creationId xmlns:a16="http://schemas.microsoft.com/office/drawing/2014/main" id="{0A53259E-1648-CE66-8B40-7020987253B3}"/>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sp>
        <p:nvSpPr>
          <p:cNvPr id="3" name="Footer Placeholder 1">
            <a:extLst>
              <a:ext uri="{FF2B5EF4-FFF2-40B4-BE49-F238E27FC236}">
                <a16:creationId xmlns:a16="http://schemas.microsoft.com/office/drawing/2014/main" id="{932F8E29-E8F1-7D9F-9428-01DC7E29E1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EE5DF8E8-E0FF-2249-5D3F-B2923B087E68}"/>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8928</TotalTime>
  <Words>9837</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290</cp:revision>
  <dcterms:created xsi:type="dcterms:W3CDTF">2024-09-19T19:34:13Z</dcterms:created>
  <dcterms:modified xsi:type="dcterms:W3CDTF">2026-01-15T17:44:38Z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