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414"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53" d="100"/>
          <a:sy n="53" d="100"/>
        </p:scale>
        <p:origin x="2712"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14.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2329AD-258E-2DDB-64B7-5AC706147F21}"/>
              </a:ext>
            </a:extLst>
          </p:cNvPr>
          <p:cNvGrpSpPr/>
          <p:nvPr/>
        </p:nvGrpSpPr>
        <p:grpSpPr>
          <a:xfrm>
            <a:off x="2148839" y="1030514"/>
            <a:ext cx="7412142" cy="4989287"/>
            <a:chOff x="2148839" y="1030514"/>
            <a:chExt cx="7412142" cy="4989287"/>
          </a:xfrm>
        </p:grpSpPr>
        <p:pic>
          <p:nvPicPr>
            <p:cNvPr id="3" name="Picture 2" descr="A graph showing the number of members&#10;&#10;AI-generated content may be incorrect.">
              <a:extLst>
                <a:ext uri="{FF2B5EF4-FFF2-40B4-BE49-F238E27FC236}">
                  <a16:creationId xmlns:a16="http://schemas.microsoft.com/office/drawing/2014/main" id="{2F2F57D2-8253-3051-80C4-DFF5F4B1E4B4}"/>
                </a:ext>
              </a:extLst>
            </p:cNvPr>
            <p:cNvPicPr>
              <a:picLocks noChangeAspect="1"/>
            </p:cNvPicPr>
            <p:nvPr/>
          </p:nvPicPr>
          <p:blipFill>
            <a:blip r:embed="rId4">
              <a:extLst>
                <a:ext uri="{28A0092B-C50C-407E-A947-70E740481C1C}">
                  <a14:useLocalDpi xmlns:a14="http://schemas.microsoft.com/office/drawing/2010/main" val="0"/>
                </a:ext>
              </a:extLst>
            </a:blip>
            <a:srcRect l="900" t="3023" r="1000" b="11314"/>
            <a:stretch/>
          </p:blipFill>
          <p:spPr>
            <a:xfrm>
              <a:off x="2148839" y="1030514"/>
              <a:ext cx="7373715" cy="4672557"/>
            </a:xfrm>
            <a:prstGeom prst="rect">
              <a:avLst/>
            </a:prstGeom>
          </p:spPr>
        </p:pic>
        <p:pic>
          <p:nvPicPr>
            <p:cNvPr id="4" name="Picture 3">
              <a:extLst>
                <a:ext uri="{FF2B5EF4-FFF2-40B4-BE49-F238E27FC236}">
                  <a16:creationId xmlns:a16="http://schemas.microsoft.com/office/drawing/2014/main" id="{96E14B8C-6E5A-8867-8DD9-B26015B7D50E}"/>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191"/>
            <a:stretch/>
          </p:blipFill>
          <p:spPr>
            <a:xfrm>
              <a:off x="2290511" y="5732619"/>
              <a:ext cx="7270470" cy="287182"/>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30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3" name="Rectangle 12">
            <a:extLst>
              <a:ext uri="{FF2B5EF4-FFF2-40B4-BE49-F238E27FC236}">
                <a16:creationId xmlns:a16="http://schemas.microsoft.com/office/drawing/2014/main" id="{6B1B9C5E-9C84-45E6-99A6-598D2E36082C}"/>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3" name="Footer Placeholder 1">
            <a:extLst>
              <a:ext uri="{FF2B5EF4-FFF2-40B4-BE49-F238E27FC236}">
                <a16:creationId xmlns:a16="http://schemas.microsoft.com/office/drawing/2014/main" id="{4FC8C6D1-B7D2-B5F3-7A79-D9D36D06EF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187</TotalTime>
  <Words>12466</Words>
  <Application>Microsoft Office PowerPoint</Application>
  <PresentationFormat>Widescreen</PresentationFormat>
  <Paragraphs>624</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30 </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cp:revision>
  <dcterms:created xsi:type="dcterms:W3CDTF">2024-09-19T19:34:13Z</dcterms:created>
  <dcterms:modified xsi:type="dcterms:W3CDTF">2026-01-15T16:12:31Z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