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371" autoAdjust="0"/>
  </p:normalViewPr>
  <p:slideViewPr>
    <p:cSldViewPr snapToGrid="0" showGuides="1">
      <p:cViewPr varScale="1">
        <p:scale>
          <a:sx n="74" d="100"/>
          <a:sy n="74" d="100"/>
        </p:scale>
        <p:origin x="318" y="6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21’s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4.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21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21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13941E52-C5E1-4560-B817-B3EDD539930A}"/>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1" name="Picture 10">
            <a:extLst>
              <a:ext uri="{FF2B5EF4-FFF2-40B4-BE49-F238E27FC236}">
                <a16:creationId xmlns:a16="http://schemas.microsoft.com/office/drawing/2014/main" id="{01DD838E-8916-4451-9F4B-990FAB0DAD24}"/>
              </a:ext>
            </a:extLst>
          </p:cNvPr>
          <p:cNvPicPr>
            <a:picLocks noChangeAspect="1"/>
          </p:cNvPicPr>
          <p:nvPr/>
        </p:nvPicPr>
        <p:blipFill rotWithShape="1">
          <a:blip r:embed="rId6"/>
          <a:srcRect b="10513"/>
          <a:stretch/>
        </p:blipFill>
        <p:spPr>
          <a:xfrm>
            <a:off x="1979376" y="854287"/>
            <a:ext cx="7537848" cy="4849296"/>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8927</TotalTime>
  <Words>9768</Words>
  <Application>Microsoft Office PowerPoint</Application>
  <PresentationFormat>Widescreen</PresentationFormat>
  <Paragraphs>589</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21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282</cp:revision>
  <dcterms:created xsi:type="dcterms:W3CDTF">2024-09-19T19:34:13Z</dcterms:created>
  <dcterms:modified xsi:type="dcterms:W3CDTF">2025-07-28T21:16:53Z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