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35" autoAdjust="0"/>
  </p:normalViewPr>
  <p:slideViewPr>
    <p:cSldViewPr snapToGrid="0">
      <p:cViewPr varScale="1">
        <p:scale>
          <a:sx n="58" d="100"/>
          <a:sy n="58" d="100"/>
        </p:scale>
        <p:origin x="204"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1M.</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jpg"/><Relationship Id="rId5" Type="http://schemas.openxmlformats.org/officeDocument/2006/relationships/image" Target="../media/image7.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1M</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77E574-2D73-4CC7-8CA8-31A1557F169F}"/>
              </a:ext>
            </a:extLst>
          </p:cNvPr>
          <p:cNvPicPr>
            <a:picLocks noChangeAspect="1"/>
          </p:cNvPicPr>
          <p:nvPr/>
        </p:nvPicPr>
        <p:blipFill rotWithShape="1">
          <a:blip r:embed="rId4">
            <a:extLst>
              <a:ext uri="{28A0092B-C50C-407E-A947-70E740481C1C}">
                <a14:useLocalDpi xmlns:a14="http://schemas.microsoft.com/office/drawing/2010/main" val="0"/>
              </a:ext>
            </a:extLst>
          </a:blip>
          <a:srcRect b="11005"/>
          <a:stretch/>
        </p:blipFill>
        <p:spPr>
          <a:xfrm>
            <a:off x="2246837" y="943152"/>
            <a:ext cx="7698326" cy="4971696"/>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1M</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2" name="Rectangle 11">
            <a:extLst>
              <a:ext uri="{FF2B5EF4-FFF2-40B4-BE49-F238E27FC236}">
                <a16:creationId xmlns:a16="http://schemas.microsoft.com/office/drawing/2014/main" id="{40640A23-B437-4E76-8EE6-83C7845B86E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1M, 1984-2025</a:t>
            </a:r>
          </a:p>
        </p:txBody>
      </p:sp>
      <p:pic>
        <p:nvPicPr>
          <p:cNvPr id="13" name="Picture 12">
            <a:extLst>
              <a:ext uri="{FF2B5EF4-FFF2-40B4-BE49-F238E27FC236}">
                <a16:creationId xmlns:a16="http://schemas.microsoft.com/office/drawing/2014/main" id="{16BE98D3-4A26-4D74-B8ED-30464F1A33A4}"/>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6511" y="-32544"/>
            <a:ext cx="1790950" cy="1295580"/>
          </a:xfrm>
          <a:prstGeom prst="rect">
            <a:avLst/>
          </a:prstGeom>
        </p:spPr>
      </p:pic>
      <p:pic>
        <p:nvPicPr>
          <p:cNvPr id="8" name="Picture 7">
            <a:extLst>
              <a:ext uri="{FF2B5EF4-FFF2-40B4-BE49-F238E27FC236}">
                <a16:creationId xmlns:a16="http://schemas.microsoft.com/office/drawing/2014/main" id="{40E9F1A3-3FD6-440E-AF1B-DD1BA4754183}"/>
              </a:ext>
            </a:extLst>
          </p:cNvPr>
          <p:cNvPicPr>
            <a:picLocks noChangeAspect="1"/>
          </p:cNvPicPr>
          <p:nvPr/>
        </p:nvPicPr>
        <p:blipFill>
          <a:blip r:embed="rId6"/>
          <a:stretch>
            <a:fillRect/>
          </a:stretch>
        </p:blipFill>
        <p:spPr>
          <a:xfrm>
            <a:off x="923057" y="950724"/>
            <a:ext cx="10192988" cy="474635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07BF8C51-99B6-42C1-8966-8580D497190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190</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1M</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36</cp:revision>
  <dcterms:created xsi:type="dcterms:W3CDTF">2024-09-19T19:34:13Z</dcterms:created>
  <dcterms:modified xsi:type="dcterms:W3CDTF">2025-10-22T14:19:13Z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