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02"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235" autoAdjust="0"/>
  </p:normalViewPr>
  <p:slideViewPr>
    <p:cSldViewPr snapToGrid="0">
      <p:cViewPr varScale="1">
        <p:scale>
          <a:sx n="66" d="100"/>
          <a:sy n="66" d="100"/>
        </p:scale>
        <p:origin x="78" y="15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a:t>
            </a:r>
            <a:r>
              <a:rPr lang="es-ES" sz="1200" kern="1200">
                <a:solidFill>
                  <a:schemeClr val="tx1"/>
                </a:solidFill>
                <a:effectLst/>
                <a:latin typeface="+mn-lt"/>
                <a:ea typeface="+mn-ea"/>
                <a:cs typeface="+mn-cs"/>
              </a:rPr>
              <a:t>DC 1M.</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jpg"/><Relationship Id="rId5" Type="http://schemas.openxmlformats.org/officeDocument/2006/relationships/image" Target="../media/image7.pn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4.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1M</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77E574-2D73-4CC7-8CA8-31A1557F169F}"/>
              </a:ext>
            </a:extLst>
          </p:cNvPr>
          <p:cNvPicPr>
            <a:picLocks noChangeAspect="1"/>
          </p:cNvPicPr>
          <p:nvPr/>
        </p:nvPicPr>
        <p:blipFill rotWithShape="1">
          <a:blip r:embed="rId4">
            <a:extLst>
              <a:ext uri="{28A0092B-C50C-407E-A947-70E740481C1C}">
                <a14:useLocalDpi xmlns:a14="http://schemas.microsoft.com/office/drawing/2010/main" val="0"/>
              </a:ext>
            </a:extLst>
          </a:blip>
          <a:srcRect b="11005"/>
          <a:stretch/>
        </p:blipFill>
        <p:spPr>
          <a:xfrm>
            <a:off x="2246837" y="943152"/>
            <a:ext cx="7698326" cy="4971696"/>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1M</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2" name="Rectangle 11">
            <a:extLst>
              <a:ext uri="{FF2B5EF4-FFF2-40B4-BE49-F238E27FC236}">
                <a16:creationId xmlns:a16="http://schemas.microsoft.com/office/drawing/2014/main" id="{40640A23-B437-4E76-8EE6-83C7845B86E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1M, 1984-2025</a:t>
            </a:r>
          </a:p>
        </p:txBody>
      </p:sp>
      <p:pic>
        <p:nvPicPr>
          <p:cNvPr id="13" name="Picture 12">
            <a:extLst>
              <a:ext uri="{FF2B5EF4-FFF2-40B4-BE49-F238E27FC236}">
                <a16:creationId xmlns:a16="http://schemas.microsoft.com/office/drawing/2014/main" id="{16BE98D3-4A26-4D74-B8ED-30464F1A33A4}"/>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07BF8C51-99B6-42C1-8966-8580D497190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190</TotalTime>
  <Words>12463</Words>
  <Application>Microsoft Office PowerPoint</Application>
  <PresentationFormat>Widescreen</PresentationFormat>
  <Paragraphs>623</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1M</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35</cp:revision>
  <dcterms:created xsi:type="dcterms:W3CDTF">2024-09-19T19:34:13Z</dcterms:created>
  <dcterms:modified xsi:type="dcterms:W3CDTF">2025-10-09T15:07:45Z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