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10" r:id="rId24"/>
    <p:sldId id="402"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9"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5" d="100"/>
          <a:sy n="65" d="100"/>
        </p:scale>
        <p:origin x="102" y="20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5.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8.png"/><Relationship Id="rId11" Type="http://schemas.openxmlformats.org/officeDocument/2006/relationships/image" Target="../media/image1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4.pn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4.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4.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A65C63-5DE0-460E-9F66-538437ABDB08}"/>
              </a:ext>
            </a:extLst>
          </p:cNvPr>
          <p:cNvPicPr>
            <a:picLocks noChangeAspect="1"/>
          </p:cNvPicPr>
          <p:nvPr/>
        </p:nvPicPr>
        <p:blipFill rotWithShape="1">
          <a:blip r:embed="rId9"/>
          <a:srcRect l="2264" t="11243" r="7044"/>
          <a:stretch/>
        </p:blipFill>
        <p:spPr>
          <a:xfrm>
            <a:off x="1331098" y="2246467"/>
            <a:ext cx="9646609" cy="181875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75077" y="4485011"/>
            <a:ext cx="2165026" cy="1625096"/>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39405" y="1441682"/>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3A46016-8A8B-8D33-0535-B6CC4358EDF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6" name="Group 5">
            <a:extLst>
              <a:ext uri="{FF2B5EF4-FFF2-40B4-BE49-F238E27FC236}">
                <a16:creationId xmlns:a16="http://schemas.microsoft.com/office/drawing/2014/main" id="{EFABFE4E-AEAC-E54B-5FA4-815F82F086E2}"/>
              </a:ext>
            </a:extLst>
          </p:cNvPr>
          <p:cNvGrpSpPr/>
          <p:nvPr/>
        </p:nvGrpSpPr>
        <p:grpSpPr>
          <a:xfrm>
            <a:off x="2174255" y="937185"/>
            <a:ext cx="7712433" cy="5173782"/>
            <a:chOff x="2174255" y="937185"/>
            <a:chExt cx="7712433" cy="5173782"/>
          </a:xfrm>
        </p:grpSpPr>
        <p:pic>
          <p:nvPicPr>
            <p:cNvPr id="8" name="Picture 7">
              <a:extLst>
                <a:ext uri="{FF2B5EF4-FFF2-40B4-BE49-F238E27FC236}">
                  <a16:creationId xmlns:a16="http://schemas.microsoft.com/office/drawing/2014/main" id="{8585CE56-EC64-C47C-3A0D-F6A1C1C463F1}"/>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9" name="Picture 8" descr="A graph showing a line graph&#10;&#10;AI-generated content may be incorrect.">
              <a:extLst>
                <a:ext uri="{FF2B5EF4-FFF2-40B4-BE49-F238E27FC236}">
                  <a16:creationId xmlns:a16="http://schemas.microsoft.com/office/drawing/2014/main" id="{6AB940ED-DABB-8713-D18E-B56935DFCED6}"/>
                </a:ext>
              </a:extLst>
            </p:cNvPr>
            <p:cNvPicPr>
              <a:picLocks noChangeAspect="1"/>
            </p:cNvPicPr>
            <p:nvPr/>
          </p:nvPicPr>
          <p:blipFill>
            <a:blip r:embed="rId6">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99731647-BF73-48CA-BD46-2199B74C137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8937</TotalTime>
  <Words>11142</Words>
  <Application>Microsoft Office PowerPoint</Application>
  <PresentationFormat>Widescreen</PresentationFormat>
  <Paragraphs>675</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17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2026-03-23T14:40:43Z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