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914FFC-2126-963E-9221-CE11F422C71D}"/>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2B6EB3AF-8297-45D6-630B-A94EFB661C9A}"/>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D523BEC6-DFB3-1D5B-0F6D-A485E47AE857}"/>
                </a:ext>
              </a:extLst>
            </p:cNvPr>
            <p:cNvPicPr>
              <a:picLocks noChangeAspect="1"/>
            </p:cNvPicPr>
            <p:nvPr/>
          </p:nvPicPr>
          <p:blipFill>
            <a:blip r:embed="rId5">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188</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16</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2026-02-06T21:39:52Z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