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56" d="100"/>
          <a:sy n="56" d="100"/>
        </p:scale>
        <p:origin x="140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16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5CBB2FE3-2D46-8AF2-3FD2-8282427C5219}"/>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7153477A-99C4-443B-AEE2-0415482A6AB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4FB83E27-9B03-E19B-1792-92F0E9CAB6FB}"/>
                </a:ext>
              </a:extLst>
            </p:cNvPr>
            <p:cNvPicPr>
              <a:picLocks noChangeAspect="1"/>
            </p:cNvPicPr>
            <p:nvPr/>
          </p:nvPicPr>
          <p:blipFill>
            <a:blip r:embed="rId6">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8927</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286</cp:revision>
  <dcterms:created xsi:type="dcterms:W3CDTF">2024-09-19T19:34:13Z</dcterms:created>
  <dcterms:modified xsi:type="dcterms:W3CDTF">2026-02-06T21:31:24Z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