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193" autoAdjust="0"/>
  </p:normalViewPr>
  <p:slideViewPr>
    <p:cSldViewPr snapToGrid="0">
      <p:cViewPr varScale="1">
        <p:scale>
          <a:sx n="99" d="100"/>
          <a:sy n="99" d="100"/>
        </p:scale>
        <p:origin x="222" y="9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3.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9.xml"/><Relationship Id="rId7"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4.png"/><Relationship Id="rId11" Type="http://schemas.openxmlformats.org/officeDocument/2006/relationships/image" Target="../media/image7.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5.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7.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14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8" name="Picture 7">
            <a:extLst>
              <a:ext uri="{FF2B5EF4-FFF2-40B4-BE49-F238E27FC236}">
                <a16:creationId xmlns:a16="http://schemas.microsoft.com/office/drawing/2014/main" id="{72C687F5-BEA3-4FF0-A30A-2514AB2AA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sp>
        <p:nvSpPr>
          <p:cNvPr id="9" name="Rectangle 8">
            <a:extLst>
              <a:ext uri="{FF2B5EF4-FFF2-40B4-BE49-F238E27FC236}">
                <a16:creationId xmlns:a16="http://schemas.microsoft.com/office/drawing/2014/main" id="{8F8E8B0A-5E7B-4D4F-B786-6AE06CCC6927}"/>
              </a:ext>
            </a:extLst>
          </p:cNvPr>
          <p:cNvSpPr/>
          <p:nvPr/>
        </p:nvSpPr>
        <p:spPr>
          <a:xfrm>
            <a:off x="2809978" y="1047544"/>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14,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190</TotalTime>
  <Words>12384</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14 </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23</cp:revision>
  <dcterms:created xsi:type="dcterms:W3CDTF">2024-09-19T19:34:13Z</dcterms:created>
  <dcterms:modified xsi:type="dcterms:W3CDTF">2025-07-28T21:28:54Z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