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8" d="100"/>
          <a:sy n="78" d="100"/>
        </p:scale>
        <p:origin x="1716"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9" name="Picture 8">
            <a:extLst>
              <a:ext uri="{FF2B5EF4-FFF2-40B4-BE49-F238E27FC236}">
                <a16:creationId xmlns:a16="http://schemas.microsoft.com/office/drawing/2014/main" id="{70F2D108-F64F-4F0C-9257-CB002E37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281</cp:revision>
  <dcterms:created xsi:type="dcterms:W3CDTF">2024-09-19T19:34:13Z</dcterms:created>
  <dcterms:modified xsi:type="dcterms:W3CDTF">2025-07-28T20:26:15Z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