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01" autoAdjust="0"/>
    <p:restoredTop sz="96163" autoAdjust="0"/>
  </p:normalViewPr>
  <p:slideViewPr>
    <p:cSldViewPr snapToGrid="0" showGuides="1">
      <p:cViewPr varScale="1">
        <p:scale>
          <a:sx n="95" d="100"/>
          <a:sy n="95" d="100"/>
        </p:scale>
        <p:origin x="126" y="4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4.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9.xml"/><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7.png"/><Relationship Id="rId11" Type="http://schemas.openxmlformats.org/officeDocument/2006/relationships/image" Target="../media/image14.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3.pn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59.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14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9" name="Picture 8">
            <a:extLst>
              <a:ext uri="{FF2B5EF4-FFF2-40B4-BE49-F238E27FC236}">
                <a16:creationId xmlns:a16="http://schemas.microsoft.com/office/drawing/2014/main" id="{70F2D108-F64F-4F0C-9257-CB002E375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675" y="1047544"/>
            <a:ext cx="8229600" cy="5108457"/>
          </a:xfrm>
          <a:prstGeom prst="rect">
            <a:avLst/>
          </a:prstGeom>
        </p:spPr>
      </p:pic>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8926</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280</cp:revision>
  <dcterms:created xsi:type="dcterms:W3CDTF">2024-09-19T19:34:13Z</dcterms:created>
  <dcterms:modified xsi:type="dcterms:W3CDTF">2025-07-17T15:26:31Z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