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303DB0-362A-A357-5274-EB3FCA26638E}"/>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C2C78E2F-65DE-05CD-3DF7-5A307DA55DA3}"/>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73C89D11-732F-84FC-05AB-392B3E416FC1}"/>
                </a:ext>
              </a:extLst>
            </p:cNvPr>
            <p:cNvPicPr>
              <a:picLocks noChangeAspect="1"/>
            </p:cNvPicPr>
            <p:nvPr/>
          </p:nvPicPr>
          <p:blipFill>
            <a:blip r:embed="rId5">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201</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11</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2026-03-03T19:02:02Z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