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677" autoAdjust="0"/>
  </p:normalViewPr>
  <p:slideViewPr>
    <p:cSldViewPr snapToGrid="0">
      <p:cViewPr varScale="1">
        <p:scale>
          <a:sx n="61" d="100"/>
          <a:sy n="61" d="100"/>
        </p:scale>
        <p:origin x="2394"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10.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10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6" name="Picture 5">
            <a:extLst>
              <a:ext uri="{FF2B5EF4-FFF2-40B4-BE49-F238E27FC236}">
                <a16:creationId xmlns:a16="http://schemas.microsoft.com/office/drawing/2014/main" id="{AD6BB46F-17C7-4B4E-86BC-96E59CE371FE}"/>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8" name="Picture 7">
            <a:extLst>
              <a:ext uri="{FF2B5EF4-FFF2-40B4-BE49-F238E27FC236}">
                <a16:creationId xmlns:a16="http://schemas.microsoft.com/office/drawing/2014/main" id="{6585FEE3-40E9-4307-A0A7-18CA6A187E76}"/>
              </a:ext>
            </a:extLst>
          </p:cNvPr>
          <p:cNvPicPr>
            <a:picLocks noChangeAspect="1"/>
          </p:cNvPicPr>
          <p:nvPr/>
        </p:nvPicPr>
        <p:blipFill rotWithShape="1">
          <a:blip r:embed="rId6"/>
          <a:srcRect t="7067"/>
          <a:stretch/>
        </p:blipFill>
        <p:spPr>
          <a:xfrm>
            <a:off x="2233652" y="1247907"/>
            <a:ext cx="7249184" cy="4325577"/>
          </a:xfrm>
          <a:prstGeom prst="rect">
            <a:avLst/>
          </a:prstGeom>
        </p:spPr>
      </p:pic>
      <p:sp>
        <p:nvSpPr>
          <p:cNvPr id="11" name="TextBox 10">
            <a:extLst>
              <a:ext uri="{FF2B5EF4-FFF2-40B4-BE49-F238E27FC236}">
                <a16:creationId xmlns:a16="http://schemas.microsoft.com/office/drawing/2014/main" id="{AFF56942-4B97-4A7C-BE3D-7298E0D35F0F}"/>
              </a:ext>
            </a:extLst>
          </p:cNvPr>
          <p:cNvSpPr txBox="1"/>
          <p:nvPr/>
        </p:nvSpPr>
        <p:spPr>
          <a:xfrm>
            <a:off x="3901136" y="915184"/>
            <a:ext cx="4389728" cy="369332"/>
          </a:xfrm>
          <a:prstGeom prst="rect">
            <a:avLst/>
          </a:prstGeom>
          <a:noFill/>
        </p:spPr>
        <p:txBody>
          <a:bodyPr wrap="none" rtlCol="0">
            <a:spAutoFit/>
          </a:bodyPr>
          <a:lstStyle/>
          <a:p>
            <a:r>
              <a:rPr lang="en-CA" b="1" dirty="0"/>
              <a:t>AFILIADOS ACTIVOS EN EL DC 10,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190</TotalTime>
  <Words>12384</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10 </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2025-08-11T19:04:31Z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