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14" y="225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10’s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9C7EF39B-36B0-4F05-85BA-660C370FA57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F4E63765-958C-4144-8E52-FC1384B5CC65}"/>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2025-08-11T19:07:27Z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