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57673" autoAdjust="0"/>
  </p:normalViewPr>
  <p:slideViewPr>
    <p:cSldViewPr snapToGrid="0" showGuides="1">
      <p:cViewPr varScale="1">
        <p:scale>
          <a:sx n="49" d="100"/>
          <a:sy n="49" d="100"/>
        </p:scale>
        <p:origin x="1146" y="4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A55D4186-D1A4-4636-9058-083E10A23FB6}"/>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8926</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2025-07-22T16:50:13Z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