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235" autoAdjust="0"/>
  </p:normalViewPr>
  <p:slideViewPr>
    <p:cSldViewPr snapToGrid="0">
      <p:cViewPr varScale="1">
        <p:scale>
          <a:sx n="58" d="100"/>
          <a:sy n="58" d="100"/>
        </p:scale>
        <p:origin x="204"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09.</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C1F177-36D2-4939-8264-1CB8097CCCAB}"/>
              </a:ext>
            </a:extLst>
          </p:cNvPr>
          <p:cNvPicPr>
            <a:picLocks noChangeAspect="1"/>
          </p:cNvPicPr>
          <p:nvPr/>
        </p:nvPicPr>
        <p:blipFill rotWithShape="1">
          <a:blip r:embed="rId4"/>
          <a:srcRect b="11001"/>
          <a:stretch/>
        </p:blipFill>
        <p:spPr>
          <a:xfrm>
            <a:off x="2116428" y="830914"/>
            <a:ext cx="7285914" cy="4722394"/>
          </a:xfrm>
          <a:prstGeom prst="rect">
            <a:avLst/>
          </a:prstGeom>
        </p:spPr>
      </p:pic>
      <p:pic>
        <p:nvPicPr>
          <p:cNvPr id="13" name="Picture 12">
            <a:extLst>
              <a:ext uri="{FF2B5EF4-FFF2-40B4-BE49-F238E27FC236}">
                <a16:creationId xmlns:a16="http://schemas.microsoft.com/office/drawing/2014/main" id="{69AF18BF-5823-44E1-BC01-9AD884554D71}"/>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520175" y="5657809"/>
            <a:ext cx="6969513" cy="24753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09</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2" name="Rectangle 11">
            <a:extLst>
              <a:ext uri="{FF2B5EF4-FFF2-40B4-BE49-F238E27FC236}">
                <a16:creationId xmlns:a16="http://schemas.microsoft.com/office/drawing/2014/main" id="{40640A23-B437-4E76-8EE6-83C7845B86E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09,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36511" y="-32544"/>
            <a:ext cx="1790950" cy="1295580"/>
          </a:xfrm>
          <a:prstGeom prst="rect">
            <a:avLst/>
          </a:prstGeom>
        </p:spPr>
      </p:pic>
      <p:pic>
        <p:nvPicPr>
          <p:cNvPr id="4" name="Picture 3">
            <a:extLst>
              <a:ext uri="{FF2B5EF4-FFF2-40B4-BE49-F238E27FC236}">
                <a16:creationId xmlns:a16="http://schemas.microsoft.com/office/drawing/2014/main" id="{C7957DB0-DE5D-45DA-BEE6-0838D861947E}"/>
              </a:ext>
            </a:extLst>
          </p:cNvPr>
          <p:cNvPicPr>
            <a:picLocks noChangeAspect="1"/>
          </p:cNvPicPr>
          <p:nvPr/>
        </p:nvPicPr>
        <p:blipFill>
          <a:blip r:embed="rId6"/>
          <a:stretch>
            <a:fillRect/>
          </a:stretch>
        </p:blipFill>
        <p:spPr>
          <a:xfrm>
            <a:off x="923057" y="950724"/>
            <a:ext cx="10192988" cy="474635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07BF8C51-99B6-42C1-8966-8580D497190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200</TotalTime>
  <Words>12463</Words>
  <Application>Microsoft Office PowerPoint</Application>
  <PresentationFormat>Widescreen</PresentationFormat>
  <Paragraphs>623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09</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34</cp:revision>
  <dcterms:created xsi:type="dcterms:W3CDTF">2024-09-19T19:34:13Z</dcterms:created>
  <dcterms:modified xsi:type="dcterms:W3CDTF">2025-10-22T13:47:39Z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