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5112" autoAdjust="0"/>
  </p:normalViewPr>
  <p:slideViewPr>
    <p:cSldViewPr snapToGrid="0" showGuides="1">
      <p:cViewPr varScale="1">
        <p:scale>
          <a:sx n="60" d="100"/>
          <a:sy n="60" d="100"/>
        </p:scale>
        <p:origin x="108" y="444"/>
      </p:cViewPr>
      <p:guideLst>
        <p:guide orient="horz" pos="2160"/>
        <p:guide pos="3840"/>
      </p:guideLst>
    </p:cSldViewPr>
  </p:slideViewPr>
  <p:notesTextViewPr>
    <p:cViewPr>
      <p:scale>
        <a:sx n="125" d="100"/>
        <a:sy n="125" d="100"/>
      </p:scale>
      <p:origin x="0" y="-432"/>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09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A2D2F454-23A4-4B60-99DC-079D6EB8872D}"/>
              </a:ext>
            </a:extLst>
          </p:cNvPr>
          <p:cNvPicPr>
            <a:picLocks noChangeAspect="1"/>
          </p:cNvPicPr>
          <p:nvPr/>
        </p:nvPicPr>
        <p:blipFill rotWithShape="1">
          <a:blip r:embed="rId5"/>
          <a:srcRect b="11001"/>
          <a:stretch/>
        </p:blipFill>
        <p:spPr>
          <a:xfrm>
            <a:off x="2116428" y="830914"/>
            <a:ext cx="7285914" cy="4722394"/>
          </a:xfrm>
          <a:prstGeom prst="rect">
            <a:avLst/>
          </a:prstGeom>
        </p:spPr>
      </p:pic>
      <p:pic>
        <p:nvPicPr>
          <p:cNvPr id="9" name="Picture 8">
            <a:extLst>
              <a:ext uri="{FF2B5EF4-FFF2-40B4-BE49-F238E27FC236}">
                <a16:creationId xmlns:a16="http://schemas.microsoft.com/office/drawing/2014/main" id="{071A5292-7EA1-4AF6-94B9-98938C66688A}"/>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rotWithShape="1">
          <a:blip r:embed="rId5"/>
          <a:src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F24CE0-1596-4274-B038-BD215E465F9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9051</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2025-10-22T13:47:42Z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