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4" d="100"/>
          <a:sy n="54" d="100"/>
        </p:scale>
        <p:origin x="2676"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11">
            <a:extLst>
              <a:ext uri="{FF2B5EF4-FFF2-40B4-BE49-F238E27FC236}">
                <a16:creationId xmlns:a16="http://schemas.microsoft.com/office/drawing/2014/main" id="{05A57F5B-09A4-48DE-9E59-687EF6511E4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3" name="Picture 12">
            <a:extLst>
              <a:ext uri="{FF2B5EF4-FFF2-40B4-BE49-F238E27FC236}">
                <a16:creationId xmlns:a16="http://schemas.microsoft.com/office/drawing/2014/main" id="{FC3D2D01-E900-49E7-96F3-5EE06D939FF3}"/>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14" name="Rectangle 13">
            <a:extLst>
              <a:ext uri="{FF2B5EF4-FFF2-40B4-BE49-F238E27FC236}">
                <a16:creationId xmlns:a16="http://schemas.microsoft.com/office/drawing/2014/main" id="{6791F034-8AFF-4632-80F9-594FC2EEF1EF}"/>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187</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2025-07-29T13:24:51Z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