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65" d="100"/>
          <a:sy n="65" d="100"/>
        </p:scale>
        <p:origin x="102" y="26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07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E6DC1483-EEAA-43DD-ABFC-CDF4769162EE}"/>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2" name="Picture 11">
            <a:extLst>
              <a:ext uri="{FF2B5EF4-FFF2-40B4-BE49-F238E27FC236}">
                <a16:creationId xmlns:a16="http://schemas.microsoft.com/office/drawing/2014/main" id="{2AA8A4EE-2FFD-47DE-8F0E-1658B8C23111}"/>
              </a:ext>
            </a:extLst>
          </p:cNvPr>
          <p:cNvPicPr>
            <a:picLocks noChangeAspect="1"/>
          </p:cNvPicPr>
          <p:nvPr/>
        </p:nvPicPr>
        <p:blipFill rotWithShape="1">
          <a:blip r:embed="rId6"/>
          <a:srcRect b="10654"/>
          <a:stretch/>
        </p:blipFill>
        <p:spPr>
          <a:xfrm>
            <a:off x="1990141" y="953847"/>
            <a:ext cx="7475448" cy="4813907"/>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8927</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283</cp:revision>
  <dcterms:created xsi:type="dcterms:W3CDTF">2024-09-19T19:34:13Z</dcterms:created>
  <dcterms:modified xsi:type="dcterms:W3CDTF">2025-07-29T13:21:13Z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