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50000" autoAdjust="0"/>
  </p:normalViewPr>
  <p:slideViewPr>
    <p:cSldViewPr snapToGrid="0" showGuides="1">
      <p:cViewPr varScale="1">
        <p:scale>
          <a:sx n="47" d="100"/>
          <a:sy n="47" d="100"/>
        </p:scale>
        <p:origin x="2034" y="4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7909E97A-63AD-4A02-898B-C6F0F98E0C8B}"/>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9002</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281</cp:revision>
  <dcterms:created xsi:type="dcterms:W3CDTF">2024-09-19T19:34:13Z</dcterms:created>
  <dcterms:modified xsi:type="dcterms:W3CDTF">2025-07-17T23:12:08Z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