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5" autoAdjust="0"/>
  </p:normalViewPr>
  <p:slideViewPr>
    <p:cSldViewPr snapToGrid="0">
      <p:cViewPr varScale="1">
        <p:scale>
          <a:sx n="63" d="100"/>
          <a:sy n="63" d="100"/>
        </p:scale>
        <p:origin x="2316" y="7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34C0D4-CDCA-134E-A398-E9D34EAD856D}"/>
              </a:ext>
            </a:extLst>
          </p:cNvPr>
          <p:cNvGrpSpPr/>
          <p:nvPr/>
        </p:nvGrpSpPr>
        <p:grpSpPr>
          <a:xfrm>
            <a:off x="1997350" y="933579"/>
            <a:ext cx="7639307" cy="5170024"/>
            <a:chOff x="1838324" y="906452"/>
            <a:chExt cx="7639307" cy="5170024"/>
          </a:xfrm>
        </p:grpSpPr>
        <p:pic>
          <p:nvPicPr>
            <p:cNvPr id="4" name="Picture 3" descr="A line graph showing the number of members&#10;&#10;AI-generated content may be incorrect.">
              <a:extLst>
                <a:ext uri="{FF2B5EF4-FFF2-40B4-BE49-F238E27FC236}">
                  <a16:creationId xmlns:a16="http://schemas.microsoft.com/office/drawing/2014/main" id="{F23B3F05-D818-68E8-88D6-E36321A3C586}"/>
                </a:ext>
              </a:extLst>
            </p:cNvPr>
            <p:cNvPicPr>
              <a:picLocks noChangeAspect="1"/>
            </p:cNvPicPr>
            <p:nvPr/>
          </p:nvPicPr>
          <p:blipFill>
            <a:blip r:embed="rId4">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6" name="Picture 5">
              <a:extLst>
                <a:ext uri="{FF2B5EF4-FFF2-40B4-BE49-F238E27FC236}">
                  <a16:creationId xmlns:a16="http://schemas.microsoft.com/office/drawing/2014/main" id="{A632D2B7-0212-48E9-0085-D11B4760EC1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4" name="Picture 3">
            <a:extLst>
              <a:ext uri="{FF2B5EF4-FFF2-40B4-BE49-F238E27FC236}">
                <a16:creationId xmlns:a16="http://schemas.microsoft.com/office/drawing/2014/main" id="{C7957DB0-DE5D-45DA-BEE6-0838D861947E}"/>
              </a:ext>
            </a:extLst>
          </p:cNvPr>
          <p:cNvPicPr>
            <a:picLocks noChangeAspect="1"/>
          </p:cNvPicPr>
          <p:nvPr/>
        </p:nvPicPr>
        <p:blipFill>
          <a:blip r:embed="rId6"/>
          <a:stretch>
            <a:fillRect/>
          </a:stretch>
        </p:blipFill>
        <p:spPr>
          <a:xfrm>
            <a:off x="1120349" y="1309138"/>
            <a:ext cx="9776251" cy="455230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07BF8C51-99B6-42C1-8966-8580D497190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289</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06</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38</cp:revision>
  <dcterms:created xsi:type="dcterms:W3CDTF">2024-09-19T19:34:13Z</dcterms:created>
  <dcterms:modified xsi:type="dcterms:W3CDTF">2026-01-15T18:43:02Z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