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5" autoAdjust="0"/>
  </p:normalViewPr>
  <p:slideViewPr>
    <p:cSldViewPr snapToGrid="0">
      <p:cViewPr varScale="1">
        <p:scale>
          <a:sx n="58" d="100"/>
          <a:sy n="58" d="100"/>
        </p:scale>
        <p:origin x="20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05.</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238ECB-7696-4A19-B919-9DBCA0E89097}"/>
              </a:ext>
            </a:extLst>
          </p:cNvPr>
          <p:cNvPicPr>
            <a:picLocks noChangeAspect="1"/>
          </p:cNvPicPr>
          <p:nvPr/>
        </p:nvPicPr>
        <p:blipFill rotWithShape="1">
          <a:blip r:embed="rId4">
            <a:extLst>
              <a:ext uri="{28A0092B-C50C-407E-A947-70E740481C1C}">
                <a14:useLocalDpi xmlns:a14="http://schemas.microsoft.com/office/drawing/2010/main" val="0"/>
              </a:ext>
            </a:extLst>
          </a:blip>
          <a:srcRect b="11498"/>
          <a:stretch/>
        </p:blipFill>
        <p:spPr>
          <a:xfrm>
            <a:off x="2113386" y="852474"/>
            <a:ext cx="7887740" cy="5065864"/>
          </a:xfrm>
          <a:prstGeom prst="rect">
            <a:avLst/>
          </a:prstGeom>
        </p:spPr>
      </p:pic>
      <p:pic>
        <p:nvPicPr>
          <p:cNvPr id="13" name="Picture 12">
            <a:extLst>
              <a:ext uri="{FF2B5EF4-FFF2-40B4-BE49-F238E27FC236}">
                <a16:creationId xmlns:a16="http://schemas.microsoft.com/office/drawing/2014/main" id="{16BE98D3-4A26-4D74-B8ED-30464F1A33A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05</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05,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8" name="Picture 7">
            <a:extLst>
              <a:ext uri="{FF2B5EF4-FFF2-40B4-BE49-F238E27FC236}">
                <a16:creationId xmlns:a16="http://schemas.microsoft.com/office/drawing/2014/main" id="{762F4240-B79E-4203-9A2F-09A9E59A9930}"/>
              </a:ext>
            </a:extLst>
          </p:cNvPr>
          <p:cNvPicPr>
            <a:picLocks noChangeAspect="1"/>
          </p:cNvPicPr>
          <p:nvPr/>
        </p:nvPicPr>
        <p:blipFill>
          <a:blip r:embed="rId6"/>
          <a:stretch>
            <a:fillRect/>
          </a:stretch>
        </p:blipFill>
        <p:spPr>
          <a:xfrm>
            <a:off x="923057" y="1170923"/>
            <a:ext cx="9698625" cy="451615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07BF8C51-99B6-42C1-8966-8580D497190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05</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34</cp:revision>
  <dcterms:created xsi:type="dcterms:W3CDTF">2024-09-19T19:34:13Z</dcterms:created>
  <dcterms:modified xsi:type="dcterms:W3CDTF">2025-10-22T14:26:24Z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