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400"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9448" autoAdjust="0"/>
  </p:normalViewPr>
  <p:slideViewPr>
    <p:cSldViewPr snapToGrid="0" showGuides="1">
      <p:cViewPr varScale="1">
        <p:scale>
          <a:sx n="60" d="100"/>
          <a:sy n="60" d="100"/>
        </p:scale>
        <p:origin x="78" y="31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2025-10-22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05’s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3.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3.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3.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3.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3.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3.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3.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3.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3.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3.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3.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3.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3.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3.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05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31135CB9-88E1-433D-87E8-C9E08A7DD519}"/>
              </a:ext>
            </a:extLst>
          </p:cNvPr>
          <p:cNvPicPr>
            <a:picLocks noChangeAspect="1"/>
          </p:cNvPicPr>
          <p:nvPr/>
        </p:nvPicPr>
        <p:blipFill rotWithShape="1">
          <a:blip r:embed="rId5">
            <a:extLst>
              <a:ext uri="{28A0092B-C50C-407E-A947-70E740481C1C}">
                <a14:useLocalDpi xmlns:a14="http://schemas.microsoft.com/office/drawing/2010/main" val="0"/>
              </a:ext>
            </a:extLst>
          </a:blip>
          <a:srcRect b="11498"/>
          <a:stretch/>
        </p:blipFill>
        <p:spPr>
          <a:xfrm>
            <a:off x="2113386" y="852474"/>
            <a:ext cx="7887740" cy="5065864"/>
          </a:xfrm>
          <a:prstGeom prst="rect">
            <a:avLst/>
          </a:prstGeom>
        </p:spPr>
      </p:pic>
      <p:pic>
        <p:nvPicPr>
          <p:cNvPr id="9" name="Picture 8">
            <a:extLst>
              <a:ext uri="{FF2B5EF4-FFF2-40B4-BE49-F238E27FC236}">
                <a16:creationId xmlns:a16="http://schemas.microsoft.com/office/drawing/2014/main" id="{35527D39-0B83-46CD-9E3F-D3BA7D1B5F6B}"/>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5"/>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6"/>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8"/>
          <a:srcRect t="13588"/>
          <a:stretch/>
        </p:blipFill>
        <p:spPr>
          <a:xfrm>
            <a:off x="10001125" y="6469466"/>
            <a:ext cx="633692" cy="382484"/>
          </a:xfrm>
          <a:prstGeom prst="rect">
            <a:avLst/>
          </a:prstGeom>
        </p:spPr>
      </p:pic>
      <p:pic>
        <p:nvPicPr>
          <p:cNvPr id="10" name="Picture 9">
            <a:extLst>
              <a:ext uri="{FF2B5EF4-FFF2-40B4-BE49-F238E27FC236}">
                <a16:creationId xmlns:a16="http://schemas.microsoft.com/office/drawing/2014/main" id="{100D8D92-80B6-4E5A-9C1F-BFC8E923620B}"/>
              </a:ext>
            </a:extLst>
          </p:cNvPr>
          <p:cNvPicPr>
            <a:picLocks noChangeAspect="1"/>
          </p:cNvPicPr>
          <p:nvPr/>
        </p:nvPicPr>
        <p:blipFill>
          <a:blip r:embed="rId9"/>
          <a:stretch>
            <a:fillRect/>
          </a:stretch>
        </p:blipFill>
        <p:spPr>
          <a:xfrm>
            <a:off x="1331098" y="2254809"/>
            <a:ext cx="8992137" cy="1662609"/>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1BA26EB8-1DF8-4C78-91FF-C3C3800BED0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
        <p:nvSpPr>
          <p:cNvPr id="21" name="Rectangle: Rounded Corners 20">
            <a:extLst>
              <a:ext uri="{FF2B5EF4-FFF2-40B4-BE49-F238E27FC236}">
                <a16:creationId xmlns:a16="http://schemas.microsoft.com/office/drawing/2014/main" id="{9512E577-C191-4BC8-B12B-E40DD0BA1E75}"/>
              </a:ext>
            </a:extLst>
          </p:cNvPr>
          <p:cNvSpPr/>
          <p:nvPr/>
        </p:nvSpPr>
        <p:spPr>
          <a:xfrm>
            <a:off x="485921"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DF491917-DD99-424D-8996-1FF592BE65CC}"/>
              </a:ext>
            </a:extLst>
          </p:cNvPr>
          <p:cNvSpPr txBox="1"/>
          <p:nvPr/>
        </p:nvSpPr>
        <p:spPr>
          <a:xfrm>
            <a:off x="588302"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2900DB7A-F055-4DB3-B12A-CA666D1BDE8E}"/>
              </a:ext>
            </a:extLst>
          </p:cNvPr>
          <p:cNvSpPr txBox="1"/>
          <p:nvPr/>
        </p:nvSpPr>
        <p:spPr>
          <a:xfrm>
            <a:off x="2635733"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6FD2FDE-3B95-4A64-B3CE-DC8A0452E929}"/>
              </a:ext>
            </a:extLst>
          </p:cNvPr>
          <p:cNvSpPr txBox="1"/>
          <p:nvPr/>
        </p:nvSpPr>
        <p:spPr>
          <a:xfrm>
            <a:off x="4395376"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4FFCE97-3442-4B76-B70D-B5007B7BCC24}"/>
              </a:ext>
            </a:extLst>
          </p:cNvPr>
          <p:cNvSpPr txBox="1"/>
          <p:nvPr/>
        </p:nvSpPr>
        <p:spPr>
          <a:xfrm>
            <a:off x="6192223"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B083AC6B-C317-484F-B8C9-3238BE5A2EFE}"/>
              </a:ext>
            </a:extLst>
          </p:cNvPr>
          <p:cNvSpPr txBox="1"/>
          <p:nvPr/>
        </p:nvSpPr>
        <p:spPr>
          <a:xfrm>
            <a:off x="10305294"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573D6B3A-0AAF-4EEA-8634-22DDC19DD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919" y="2517224"/>
            <a:ext cx="1038528" cy="1038528"/>
          </a:xfrm>
          <a:prstGeom prst="rect">
            <a:avLst/>
          </a:prstGeom>
        </p:spPr>
      </p:pic>
      <p:pic>
        <p:nvPicPr>
          <p:cNvPr id="34" name="Picture 33">
            <a:extLst>
              <a:ext uri="{FF2B5EF4-FFF2-40B4-BE49-F238E27FC236}">
                <a16:creationId xmlns:a16="http://schemas.microsoft.com/office/drawing/2014/main" id="{EBAD2928-0D7C-4E15-AE65-C97BFF82AE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250" y="2491079"/>
            <a:ext cx="1038528" cy="1038528"/>
          </a:xfrm>
          <a:prstGeom prst="rect">
            <a:avLst/>
          </a:prstGeom>
        </p:spPr>
      </p:pic>
      <p:pic>
        <p:nvPicPr>
          <p:cNvPr id="35" name="Picture 34">
            <a:extLst>
              <a:ext uri="{FF2B5EF4-FFF2-40B4-BE49-F238E27FC236}">
                <a16:creationId xmlns:a16="http://schemas.microsoft.com/office/drawing/2014/main" id="{41E80349-7530-48D7-9389-7B75230272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2085" y="2517224"/>
            <a:ext cx="1038528" cy="1038528"/>
          </a:xfrm>
          <a:prstGeom prst="rect">
            <a:avLst/>
          </a:prstGeom>
        </p:spPr>
      </p:pic>
      <p:pic>
        <p:nvPicPr>
          <p:cNvPr id="36" name="Picture 35">
            <a:extLst>
              <a:ext uri="{FF2B5EF4-FFF2-40B4-BE49-F238E27FC236}">
                <a16:creationId xmlns:a16="http://schemas.microsoft.com/office/drawing/2014/main" id="{38CC96CC-7A05-4968-B6ED-0518BF8155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3059" y="2526703"/>
            <a:ext cx="1038743" cy="1038743"/>
          </a:xfrm>
          <a:prstGeom prst="rect">
            <a:avLst/>
          </a:prstGeom>
        </p:spPr>
      </p:pic>
      <p:sp>
        <p:nvSpPr>
          <p:cNvPr id="37" name="TextBox 36">
            <a:extLst>
              <a:ext uri="{FF2B5EF4-FFF2-40B4-BE49-F238E27FC236}">
                <a16:creationId xmlns:a16="http://schemas.microsoft.com/office/drawing/2014/main" id="{69414EB9-C2B8-408E-AF20-FAD5007F00AF}"/>
              </a:ext>
            </a:extLst>
          </p:cNvPr>
          <p:cNvSpPr txBox="1"/>
          <p:nvPr/>
        </p:nvSpPr>
        <p:spPr>
          <a:xfrm>
            <a:off x="2559692"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2DBA3C2A-F962-4AAB-9BA2-8BCC20951C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5372" y="2533347"/>
            <a:ext cx="1041105" cy="1041105"/>
          </a:xfrm>
          <a:prstGeom prst="rect">
            <a:avLst/>
          </a:prstGeom>
        </p:spPr>
      </p:pic>
      <p:sp>
        <p:nvSpPr>
          <p:cNvPr id="41" name="TextBox 40">
            <a:extLst>
              <a:ext uri="{FF2B5EF4-FFF2-40B4-BE49-F238E27FC236}">
                <a16:creationId xmlns:a16="http://schemas.microsoft.com/office/drawing/2014/main" id="{0F4475C4-9B0C-400F-BB11-D716DFF81033}"/>
              </a:ext>
            </a:extLst>
          </p:cNvPr>
          <p:cNvSpPr txBox="1"/>
          <p:nvPr/>
        </p:nvSpPr>
        <p:spPr>
          <a:xfrm>
            <a:off x="8262724"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E5671133-7C00-4952-9A58-68C608EA5E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2910"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9041</TotalTime>
  <Words>9839</Words>
  <Application>Microsoft Office PowerPoint</Application>
  <PresentationFormat>Widescreen</PresentationFormat>
  <Paragraphs>602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05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293</cp:revision>
  <dcterms:created xsi:type="dcterms:W3CDTF">2024-09-19T19:34:13Z</dcterms:created>
  <dcterms:modified xsi:type="dcterms:W3CDTF">2025-10-22T14:41:37Z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