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5" autoAdjust="0"/>
  </p:normalViewPr>
  <p:slideViewPr>
    <p:cSldViewPr snapToGrid="0">
      <p:cViewPr varScale="1">
        <p:scale>
          <a:sx n="37" d="100"/>
          <a:sy n="37" d="100"/>
        </p:scale>
        <p:origin x="1184"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04</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2" name="Rectangle 11">
            <a:extLst>
              <a:ext uri="{FF2B5EF4-FFF2-40B4-BE49-F238E27FC236}">
                <a16:creationId xmlns:a16="http://schemas.microsoft.com/office/drawing/2014/main" id="{40640A23-B437-4E76-8EE6-83C7845B86E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04, 1984-2025</a:t>
            </a:r>
          </a:p>
        </p:txBody>
      </p:sp>
      <p:sp>
        <p:nvSpPr>
          <p:cNvPr id="2" name="Rectangle 1">
            <a:extLst>
              <a:ext uri="{FF2B5EF4-FFF2-40B4-BE49-F238E27FC236}">
                <a16:creationId xmlns:a16="http://schemas.microsoft.com/office/drawing/2014/main" id="{52706063-ECD2-AEDC-4000-42D768936012}"/>
              </a:ext>
            </a:extLst>
          </p:cNvPr>
          <p:cNvSpPr/>
          <p:nvPr/>
        </p:nvSpPr>
        <p:spPr>
          <a:xfrm>
            <a:off x="2789659" y="933579"/>
            <a:ext cx="6046626"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04, 1984-2025</a:t>
            </a:r>
          </a:p>
        </p:txBody>
      </p:sp>
      <p:pic>
        <p:nvPicPr>
          <p:cNvPr id="3" name="Picture 2">
            <a:extLst>
              <a:ext uri="{FF2B5EF4-FFF2-40B4-BE49-F238E27FC236}">
                <a16:creationId xmlns:a16="http://schemas.microsoft.com/office/drawing/2014/main" id="{C1BAAD95-74EC-7CED-9ECE-6BCFDEE86B9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724850" y="5896950"/>
            <a:ext cx="7457940" cy="305730"/>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90193F0A-4584-8234-DF74-5F4AB1ED0E60}"/>
              </a:ext>
            </a:extLst>
          </p:cNvPr>
          <p:cNvPicPr>
            <a:picLocks noChangeAspect="1"/>
          </p:cNvPicPr>
          <p:nvPr/>
        </p:nvPicPr>
        <p:blipFill>
          <a:blip r:embed="rId6">
            <a:extLst>
              <a:ext uri="{28A0092B-C50C-407E-A947-70E740481C1C}">
                <a14:useLocalDpi xmlns:a14="http://schemas.microsoft.com/office/drawing/2010/main" val="0"/>
              </a:ext>
            </a:extLst>
          </a:blip>
          <a:srcRect t="8689" b="11446"/>
          <a:stretch/>
        </p:blipFill>
        <p:spPr>
          <a:xfrm>
            <a:off x="2373625" y="1349039"/>
            <a:ext cx="7627500" cy="442061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8" name="Picture 7">
            <a:extLst>
              <a:ext uri="{FF2B5EF4-FFF2-40B4-BE49-F238E27FC236}">
                <a16:creationId xmlns:a16="http://schemas.microsoft.com/office/drawing/2014/main" id="{762F4240-B79E-4203-9A2F-09A9E59A9930}"/>
              </a:ext>
            </a:extLst>
          </p:cNvPr>
          <p:cNvPicPr>
            <a:picLocks noChangeAspect="1"/>
          </p:cNvPicPr>
          <p:nvPr/>
        </p:nvPicPr>
        <p:blipFill>
          <a:blip r:embed="rId6"/>
          <a:stretch>
            <a:fillRect/>
          </a:stretch>
        </p:blipFill>
        <p:spPr>
          <a:xfrm>
            <a:off x="923057" y="1170923"/>
            <a:ext cx="9698625" cy="451615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07BF8C51-99B6-42C1-8966-8580D497190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12471</Words>
  <Application>Microsoft Office PowerPoint</Application>
  <PresentationFormat>Widescreen</PresentationFormat>
  <Paragraphs>624</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04</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35</cp:revision>
  <dcterms:created xsi:type="dcterms:W3CDTF">2024-09-19T19:34:13Z</dcterms:created>
  <dcterms:modified xsi:type="dcterms:W3CDTF">2025-12-11T15:59:42Z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