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41" autoAdjust="0"/>
  </p:normalViewPr>
  <p:slideViewPr>
    <p:cSldViewPr snapToGrid="0">
      <p:cViewPr>
        <p:scale>
          <a:sx n="100" d="100"/>
          <a:sy n="100" d="100"/>
        </p:scale>
        <p:origin x="222" y="16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69611"/>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868681"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userDrawn="1"/>
        </p:nvPicPr>
        <p:blipFill>
          <a:blip r:embed="rId8">
            <a:clrChange>
              <a:clrFrom>
                <a:srgbClr val="000000"/>
              </a:clrFrom>
              <a:clrTo>
                <a:srgbClr val="000000">
                  <a:alpha val="0"/>
                </a:srgbClr>
              </a:clrTo>
            </a:clrChange>
          </a:blip>
          <a:stretch>
            <a:fillRect/>
          </a:stretch>
        </p:blipFill>
        <p:spPr>
          <a:xfrm>
            <a:off x="9585886" y="6457916"/>
            <a:ext cx="570341" cy="391372"/>
          </a:xfrm>
          <a:prstGeom prst="rect">
            <a:avLst/>
          </a:prstGeom>
        </p:spPr>
      </p:pic>
      <p:pic>
        <p:nvPicPr>
          <p:cNvPr id="12" name="Google Shape;63;p1">
            <a:extLst>
              <a:ext uri="{FF2B5EF4-FFF2-40B4-BE49-F238E27FC236}">
                <a16:creationId xmlns:a16="http://schemas.microsoft.com/office/drawing/2014/main" id="{8374F918-8613-4DA3-BDA6-203A2E5249C6}"/>
              </a:ext>
            </a:extLst>
          </p:cNvPr>
          <p:cNvPicPr preferRelativeResize="0"/>
          <p:nvPr userDrawn="1"/>
        </p:nvPicPr>
        <p:blipFill>
          <a:blip r:embed="rId9">
            <a:alphaModFix/>
          </a:blip>
          <a:stretch>
            <a:fillRect/>
          </a:stretch>
        </p:blipFill>
        <p:spPr>
          <a:xfrm>
            <a:off x="5792773" y="6227064"/>
            <a:ext cx="320040" cy="566928"/>
          </a:xfrm>
          <a:prstGeom prst="rect">
            <a:avLst/>
          </a:prstGeom>
          <a:noFill/>
          <a:ln>
            <a:noFill/>
          </a:ln>
        </p:spPr>
      </p:pic>
      <p:sp>
        <p:nvSpPr>
          <p:cNvPr id="18" name="Footer Placeholder 1">
            <a:extLst>
              <a:ext uri="{FF2B5EF4-FFF2-40B4-BE49-F238E27FC236}">
                <a16:creationId xmlns:a16="http://schemas.microsoft.com/office/drawing/2014/main" id="{38B17DF0-6B0F-44ED-87FB-478A0F471A69}"/>
              </a:ext>
            </a:extLst>
          </p:cNvPr>
          <p:cNvSpPr txBox="1">
            <a:spLocks/>
          </p:cNvSpPr>
          <p:nvPr userDrawn="1"/>
        </p:nvSpPr>
        <p:spPr>
          <a:xfrm>
            <a:off x="652200" y="6664324"/>
            <a:ext cx="4681800" cy="266139"/>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100" b="1" dirty="0" err="1">
                <a:latin typeface="Open Sans" panose="020B0606030504020204" pitchFamily="34" charset="0"/>
                <a:ea typeface="Open Sans" panose="020B0606030504020204" pitchFamily="34" charset="0"/>
                <a:cs typeface="Open Sans" panose="020B0606030504020204" pitchFamily="34" charset="0"/>
              </a:rPr>
              <a:t>Stewards</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3.jpe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9.xml"/><Relationship Id="rId7"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7.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the number of members&#10;&#10;AI-generated content may be incorrect.">
            <a:extLst>
              <a:ext uri="{FF2B5EF4-FFF2-40B4-BE49-F238E27FC236}">
                <a16:creationId xmlns:a16="http://schemas.microsoft.com/office/drawing/2014/main" id="{41226BFF-ABFE-E954-5FE1-78F4EEDEFFE7}"/>
              </a:ext>
            </a:extLst>
          </p:cNvPr>
          <p:cNvPicPr>
            <a:picLocks noChangeAspect="1"/>
          </p:cNvPicPr>
          <p:nvPr/>
        </p:nvPicPr>
        <p:blipFill>
          <a:blip r:embed="rId4">
            <a:extLst>
              <a:ext uri="{28A0092B-C50C-407E-A947-70E740481C1C}">
                <a14:useLocalDpi xmlns:a14="http://schemas.microsoft.com/office/drawing/2010/main" val="0"/>
              </a:ext>
            </a:extLst>
          </a:blip>
          <a:srcRect l="1233" t="1753" r="1317" b="10965"/>
          <a:stretch/>
        </p:blipFill>
        <p:spPr>
          <a:xfrm>
            <a:off x="1821208" y="927469"/>
            <a:ext cx="7635183" cy="4962466"/>
          </a:xfrm>
          <a:prstGeom prst="rect">
            <a:avLst/>
          </a:prstGeom>
        </p:spPr>
      </p:pic>
      <p:pic>
        <p:nvPicPr>
          <p:cNvPr id="8" name="Picture 7">
            <a:extLst>
              <a:ext uri="{FF2B5EF4-FFF2-40B4-BE49-F238E27FC236}">
                <a16:creationId xmlns:a16="http://schemas.microsoft.com/office/drawing/2014/main" id="{AAB86101-2756-B7CF-2173-AA7D363E596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61360"/>
            <a:ext cx="7397730" cy="262741"/>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03</a:t>
            </a:r>
            <a:endParaRPr lang="en-CA" dirty="0"/>
          </a:p>
        </p:txBody>
      </p:sp>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03,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4" name="Picture 3">
            <a:extLst>
              <a:ext uri="{FF2B5EF4-FFF2-40B4-BE49-F238E27FC236}">
                <a16:creationId xmlns:a16="http://schemas.microsoft.com/office/drawing/2014/main" id="{C7957DB0-DE5D-45DA-BEE6-0838D861947E}"/>
              </a:ext>
            </a:extLst>
          </p:cNvPr>
          <p:cNvPicPr>
            <a:picLocks noChangeAspect="1"/>
          </p:cNvPicPr>
          <p:nvPr/>
        </p:nvPicPr>
        <p:blipFill>
          <a:blip r:embed="rId5"/>
          <a:stretch>
            <a:fillRect/>
          </a:stretch>
        </p:blipFill>
        <p:spPr>
          <a:xfrm>
            <a:off x="1120349" y="1309138"/>
            <a:ext cx="9776251" cy="455230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4"/>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16933"/>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301</TotalTime>
  <Words>11905</Words>
  <Application>Microsoft Office PowerPoint</Application>
  <PresentationFormat>Widescreen</PresentationFormat>
  <Paragraphs>592</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03</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39</cp:revision>
  <dcterms:created xsi:type="dcterms:W3CDTF">2024-09-19T19:34:13Z</dcterms:created>
  <dcterms:modified xsi:type="dcterms:W3CDTF">2026-04-28T15:10:42Z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