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402" r:id="rId13"/>
    <p:sldId id="403" r:id="rId14"/>
    <p:sldId id="374" r:id="rId15"/>
    <p:sldId id="376" r:id="rId16"/>
    <p:sldId id="404" r:id="rId17"/>
    <p:sldId id="405" r:id="rId18"/>
    <p:sldId id="364" r:id="rId19"/>
    <p:sldId id="365" r:id="rId20"/>
    <p:sldId id="408" r:id="rId21"/>
    <p:sldId id="406"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7" r:id="rId40"/>
    <p:sldId id="394" r:id="rId41"/>
    <p:sldId id="395" r:id="rId42"/>
    <p:sldId id="396" r:id="rId43"/>
    <p:sldId id="390" r:id="rId44"/>
    <p:sldId id="391" r:id="rId45"/>
    <p:sldId id="398"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9" d="100"/>
          <a:sy n="59" d="100"/>
        </p:scale>
        <p:origin x="2472" y="-4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97.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59.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image" Target="../media/image60.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6.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67.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70.png"/><Relationship Id="rId5" Type="http://schemas.openxmlformats.org/officeDocument/2006/relationships/hyperlink" Target="https://www.youtube.com/embed/fsyFzognFm0" TargetMode="Externa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3.xml"/><Relationship Id="rId7"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15.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9.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BE17188-A8F1-42A5-B08E-947AFCAA9F6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0A19474B-CBB5-4CC8-AE65-129CF1D9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691A1BD8-DB24-4ED3-9260-33CE0714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E4CFA8A3-856B-4D47-951B-7F98833975B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8FC2597-F933-4995-8265-5A2FDE21BD4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3" name="Footer Placeholder 1">
            <a:extLst>
              <a:ext uri="{FF2B5EF4-FFF2-40B4-BE49-F238E27FC236}">
                <a16:creationId xmlns:a16="http://schemas.microsoft.com/office/drawing/2014/main" id="{0A097103-D75A-C312-B6DC-B25A4A9ADB6B}"/>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847D24E9-3910-4DD7-99D3-BC450895FF9B}"/>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630A18CC-AC00-425C-BEFB-F5E7ED5D856F}"/>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97, 1984-2025</a:t>
            </a:r>
          </a:p>
        </p:txBody>
      </p:sp>
      <p:pic>
        <p:nvPicPr>
          <p:cNvPr id="3" name="Picture 2">
            <a:extLst>
              <a:ext uri="{FF2B5EF4-FFF2-40B4-BE49-F238E27FC236}">
                <a16:creationId xmlns:a16="http://schemas.microsoft.com/office/drawing/2014/main" id="{C55896B5-CD43-9D16-2060-048A12A2364F}"/>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D790FCBB-CFDA-F43F-8981-769A71F56407}"/>
              </a:ext>
            </a:extLst>
          </p:cNvPr>
          <p:cNvPicPr>
            <a:picLocks noChangeAspect="1"/>
          </p:cNvPicPr>
          <p:nvPr/>
        </p:nvPicPr>
        <p:blipFill>
          <a:blip r:embed="rId6">
            <a:extLst>
              <a:ext uri="{28A0092B-C50C-407E-A947-70E740481C1C}">
                <a14:useLocalDpi xmlns:a14="http://schemas.microsoft.com/office/drawing/2010/main" val="0"/>
              </a:ext>
            </a:extLst>
          </a:blip>
          <a:srcRect t="8387" b="11551"/>
          <a:stretch/>
        </p:blipFill>
        <p:spPr>
          <a:xfrm>
            <a:off x="2033410" y="1332290"/>
            <a:ext cx="7784671" cy="45228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07783" y="3146314"/>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07783" y="167943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07783" y="910242"/>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Aprendices</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D5C2909F-1D23-447E-9AEA-BC69AE6A381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3F9152F6-5ABC-4BAC-B208-D52A34F4A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5" name="Picture 2">
            <a:extLst>
              <a:ext uri="{FF2B5EF4-FFF2-40B4-BE49-F238E27FC236}">
                <a16:creationId xmlns:a16="http://schemas.microsoft.com/office/drawing/2014/main" id="{E2CC8D63-BA0F-4FE8-8DE6-FED0C68D9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5126C3F4-B20A-4A01-9954-75B24F64A2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152</TotalTime>
  <Words>12711</Words>
  <Application>Microsoft Office PowerPoint</Application>
  <PresentationFormat>Widescreen</PresentationFormat>
  <Paragraphs>680</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97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35</cp:revision>
  <dcterms:created xsi:type="dcterms:W3CDTF">2024-09-19T19:34:13Z</dcterms:created>
  <dcterms:modified xsi:type="dcterms:W3CDTF">2026-01-28T16:23:16Z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