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9" d="100"/>
          <a:sy n="59" d="100"/>
        </p:scale>
        <p:origin x="2472"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5.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6.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0.png"/><Relationship Id="rId5" Type="http://schemas.openxmlformats.org/officeDocument/2006/relationships/hyperlink" Target="https://www.youtube.com/embed/fsyFzognFm0" TargetMode="Externa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7.xml"/><Relationship Id="rId7"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59.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5569A7-FB1F-9E1B-6131-F3C1267AFBE8}"/>
              </a:ext>
            </a:extLst>
          </p:cNvPr>
          <p:cNvGrpSpPr/>
          <p:nvPr/>
        </p:nvGrpSpPr>
        <p:grpSpPr>
          <a:xfrm>
            <a:off x="2138516" y="943897"/>
            <a:ext cx="7613556" cy="5136491"/>
            <a:chOff x="2138516" y="943897"/>
            <a:chExt cx="7613556" cy="5136491"/>
          </a:xfrm>
        </p:grpSpPr>
        <p:pic>
          <p:nvPicPr>
            <p:cNvPr id="9" name="Picture 8">
              <a:extLst>
                <a:ext uri="{FF2B5EF4-FFF2-40B4-BE49-F238E27FC236}">
                  <a16:creationId xmlns:a16="http://schemas.microsoft.com/office/drawing/2014/main" id="{26B33E84-D4F1-D9F5-F2A9-FD357A821B21}"/>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F55F07E1-CB0A-6BC2-5704-4965F1B55695}"/>
                </a:ext>
              </a:extLst>
            </p:cNvPr>
            <p:cNvPicPr>
              <a:picLocks noChangeAspect="1"/>
            </p:cNvPicPr>
            <p:nvPr/>
          </p:nvPicPr>
          <p:blipFill>
            <a:blip r:embed="rId5">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144</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91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cp:revision>
  <dcterms:created xsi:type="dcterms:W3CDTF">2024-09-19T19:34:13Z</dcterms:created>
  <dcterms:modified xsi:type="dcterms:W3CDTF">2026-03-19T14:39:16Z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