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7" r:id="rId34"/>
    <p:sldId id="394" r:id="rId35"/>
    <p:sldId id="395" r:id="rId36"/>
    <p:sldId id="396" r:id="rId37"/>
    <p:sldId id="390" r:id="rId38"/>
    <p:sldId id="391" r:id="rId39"/>
    <p:sldId id="398"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911" autoAdjust="0"/>
  </p:normalViewPr>
  <p:slideViewPr>
    <p:cSldViewPr snapToGrid="0">
      <p:cViewPr varScale="1">
        <p:scale>
          <a:sx n="68" d="100"/>
          <a:sy n="68" d="100"/>
        </p:scale>
        <p:origin x="78" y="142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2026-04-23</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4/23/2026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81.</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dirty="0"/>
              <a:t>​CREAR un estacionamiento para capturar y abordar las necesidades pendientes después de la presentación de PowerPoint.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base"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https://www.youtube.com/embed/fsyFzognFm0 </a:t>
            </a:r>
            <a:r>
              <a:rPr lang="es-ES" b="0" i="0">
                <a:solidFill>
                  <a:srgbClr val="444444"/>
                </a:solidFill>
                <a:effectLst/>
                <a:latin typeface="Calibri" panose="020F0502020204030204" pitchFamily="34" charset="0"/>
              </a:rPr>
              <a:t>Vinculado </a:t>
            </a:r>
            <a:r>
              <a:rPr lang="es-ES" b="0" i="0" dirty="0">
                <a:solidFill>
                  <a:srgbClr val="444444"/>
                </a:solidFill>
                <a:effectLst/>
                <a:latin typeface="Calibri" panose="020F0502020204030204" pitchFamily="34" charset="0"/>
              </a:rPr>
              <a:t>en la diapositiva y lanzará una nueva página.</a:t>
            </a:r>
            <a:endParaRPr lang="en-CA"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a:t>
            </a:r>
            <a:r>
              <a:rPr lang="es-ES" dirty="0"/>
              <a:t>​CREAR un estacionamiento para capturar y abordar las necesidades pendientes después de la presentación de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4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48.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31.xml"/><Relationship Id="rId7" Type="http://schemas.openxmlformats.org/officeDocument/2006/relationships/image" Target="../media/image51.jpeg"/><Relationship Id="rId12" Type="http://schemas.openxmlformats.org/officeDocument/2006/relationships/image" Target="../media/image55.jpe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0.jpeg"/><Relationship Id="rId11" Type="http://schemas.openxmlformats.org/officeDocument/2006/relationships/image" Target="../media/image54.png"/><Relationship Id="rId5" Type="http://schemas.openxmlformats.org/officeDocument/2006/relationships/image" Target="../media/image49.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6.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57.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syFzognFm0" TargetMode="Externa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7.xml"/><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0.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9.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81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ED08C95-8DA4-DB1C-C6BB-0B90157C786A}"/>
              </a:ext>
            </a:extLst>
          </p:cNvPr>
          <p:cNvGrpSpPr/>
          <p:nvPr/>
        </p:nvGrpSpPr>
        <p:grpSpPr>
          <a:xfrm>
            <a:off x="1885243" y="948267"/>
            <a:ext cx="7695074" cy="5308618"/>
            <a:chOff x="1885243" y="948267"/>
            <a:chExt cx="7695074" cy="5308618"/>
          </a:xfrm>
        </p:grpSpPr>
        <p:pic>
          <p:nvPicPr>
            <p:cNvPr id="3" name="Picture 2" descr="A line graph showing the number of members&#10;&#10;AI-generated content may be incorrect.">
              <a:extLst>
                <a:ext uri="{FF2B5EF4-FFF2-40B4-BE49-F238E27FC236}">
                  <a16:creationId xmlns:a16="http://schemas.microsoft.com/office/drawing/2014/main" id="{69800553-68E4-1A22-5BF7-13D79FBDE165}"/>
                </a:ext>
              </a:extLst>
            </p:cNvPr>
            <p:cNvPicPr>
              <a:picLocks noChangeAspect="1"/>
            </p:cNvPicPr>
            <p:nvPr/>
          </p:nvPicPr>
          <p:blipFill>
            <a:blip r:embed="rId4">
              <a:extLst>
                <a:ext uri="{28A0092B-C50C-407E-A947-70E740481C1C}">
                  <a14:useLocalDpi xmlns:a14="http://schemas.microsoft.com/office/drawing/2010/main" val="0"/>
                </a:ext>
              </a:extLst>
            </a:blip>
            <a:srcRect l="978" t="827" r="1252" b="11100"/>
            <a:stretch/>
          </p:blipFill>
          <p:spPr>
            <a:xfrm>
              <a:off x="1885243" y="948267"/>
              <a:ext cx="7597423" cy="4966438"/>
            </a:xfrm>
            <a:prstGeom prst="rect">
              <a:avLst/>
            </a:prstGeom>
          </p:spPr>
        </p:pic>
        <p:pic>
          <p:nvPicPr>
            <p:cNvPr id="4" name="Picture 3">
              <a:extLst>
                <a:ext uri="{FF2B5EF4-FFF2-40B4-BE49-F238E27FC236}">
                  <a16:creationId xmlns:a16="http://schemas.microsoft.com/office/drawing/2014/main" id="{421FCB56-E7B4-F3B9-DC21-DC72B95A5966}"/>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746"/>
            <a:stretch/>
          </p:blipFill>
          <p:spPr>
            <a:xfrm>
              <a:off x="2211729" y="5944251"/>
              <a:ext cx="7368588" cy="312634"/>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81</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FB8EC8BA-28E8-4B91-B682-3B839FF0B27B}"/>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81,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pic>
        <p:nvPicPr>
          <p:cNvPr id="2" name="Picture 2">
            <a:extLst>
              <a:ext uri="{FF2B5EF4-FFF2-40B4-BE49-F238E27FC236}">
                <a16:creationId xmlns:a16="http://schemas.microsoft.com/office/drawing/2014/main" id="{C675D8E8-225C-1F8B-7AD9-91C26FF26AAE}"/>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3131" y="192159"/>
            <a:ext cx="1129234" cy="115227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err="1"/>
              <a:t>Mensaje</a:t>
            </a:r>
            <a:endParaRPr lang="en-CA" dirty="0"/>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F22BE21-5EFD-4AD5-BA25-EA4F0831E15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8" name="Rectangle 7">
            <a:extLst>
              <a:ext uri="{FF2B5EF4-FFF2-40B4-BE49-F238E27FC236}">
                <a16:creationId xmlns:a16="http://schemas.microsoft.com/office/drawing/2014/main" id="{247EA9B7-309C-4A63-9AA2-C4F2A9C08AEB}"/>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a:hlinkClick r:id="rId5"/>
            <a:extLst>
              <a:ext uri="{FF2B5EF4-FFF2-40B4-BE49-F238E27FC236}">
                <a16:creationId xmlns:a16="http://schemas.microsoft.com/office/drawing/2014/main" id="{050D6830-B8C4-48B3-83D3-DC9EA9E2F1EE}"/>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 name="Footer Placeholder 1">
            <a:extLst>
              <a:ext uri="{FF2B5EF4-FFF2-40B4-BE49-F238E27FC236}">
                <a16:creationId xmlns:a16="http://schemas.microsoft.com/office/drawing/2014/main" id="{DBE3C411-DE6E-25F7-1616-5021BF876A1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148</TotalTime>
  <Words>11360</Words>
  <Application>Microsoft Office PowerPoint</Application>
  <PresentationFormat>Widescreen</PresentationFormat>
  <Paragraphs>606</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81</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GP’s Mensaje</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31</cp:revision>
  <dcterms:created xsi:type="dcterms:W3CDTF">2024-09-19T19:34:13Z</dcterms:created>
  <dcterms:modified xsi:type="dcterms:W3CDTF">2026-04-23T16:04:04Z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