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2025-08-07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78.</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78</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0C6A8DD0-7E16-47FA-978F-72100821EEF9}"/>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78, 1984-2025</a:t>
            </a:r>
          </a:p>
        </p:txBody>
      </p:sp>
      <p:pic>
        <p:nvPicPr>
          <p:cNvPr id="11" name="Picture 10">
            <a:extLst>
              <a:ext uri="{FF2B5EF4-FFF2-40B4-BE49-F238E27FC236}">
                <a16:creationId xmlns:a16="http://schemas.microsoft.com/office/drawing/2014/main" id="{9CF22203-3DC3-4B8E-BA26-C6963583FE7C}"/>
              </a:ext>
            </a:extLst>
          </p:cNvPr>
          <p:cNvPicPr>
            <a:picLocks noChangeAspect="1"/>
          </p:cNvPicPr>
          <p:nvPr/>
        </p:nvPicPr>
        <p:blipFill rotWithShape="1">
          <a:blip r:embed="rId6"/>
          <a:srcRect t="9013"/>
          <a:stretch/>
        </p:blipFill>
        <p:spPr>
          <a:xfrm>
            <a:off x="2131201" y="1341120"/>
            <a:ext cx="7270471" cy="426552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3" name="Picture 4">
            <a:extLst>
              <a:ext uri="{FF2B5EF4-FFF2-40B4-BE49-F238E27FC236}">
                <a16:creationId xmlns:a16="http://schemas.microsoft.com/office/drawing/2014/main" id="{8F4AFDF5-B198-4AEB-91A8-065143C1C9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96667" y="230981"/>
            <a:ext cx="774631" cy="9525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78</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24</cp:revision>
  <dcterms:created xsi:type="dcterms:W3CDTF">2024-09-19T19:34:13Z</dcterms:created>
  <dcterms:modified xsi:type="dcterms:W3CDTF">2025-08-07T17:42:39Z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