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5" d="100"/>
          <a:sy n="55" d="100"/>
        </p:scale>
        <p:origin x="858" y="-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9" name="Picture 8">
            <a:extLst>
              <a:ext uri="{FF2B5EF4-FFF2-40B4-BE49-F238E27FC236}">
                <a16:creationId xmlns:a16="http://schemas.microsoft.com/office/drawing/2014/main" id="{0C6A8DD0-7E16-47FA-978F-72100821EEF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0" name="Rectangle 9">
            <a:extLst>
              <a:ext uri="{FF2B5EF4-FFF2-40B4-BE49-F238E27FC236}">
                <a16:creationId xmlns:a16="http://schemas.microsoft.com/office/drawing/2014/main" id="{FB8EC8BA-28E8-4B91-B682-3B839FF0B27B}"/>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1" name="Picture 10">
            <a:extLst>
              <a:ext uri="{FF2B5EF4-FFF2-40B4-BE49-F238E27FC236}">
                <a16:creationId xmlns:a16="http://schemas.microsoft.com/office/drawing/2014/main" id="{9CF22203-3DC3-4B8E-BA26-C6963583FE7C}"/>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3" name="Picture 4">
            <a:extLst>
              <a:ext uri="{FF2B5EF4-FFF2-40B4-BE49-F238E27FC236}">
                <a16:creationId xmlns:a16="http://schemas.microsoft.com/office/drawing/2014/main" id="{8F4AFDF5-B198-4AEB-91A8-065143C1C9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6667" y="230981"/>
            <a:ext cx="774631" cy="952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DBE3C411-DE6E-25F7-1616-5021BF876A1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137</TotalTime>
  <Words>11360</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2026-02-02T13:42:25Z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