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60" d="100"/>
          <a:sy n="60" d="100"/>
        </p:scale>
        <p:origin x="2436" y="6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D8BD630-0742-4112-9816-F81F41425957}"/>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5" name="Picture 14">
            <a:extLst>
              <a:ext uri="{FF2B5EF4-FFF2-40B4-BE49-F238E27FC236}">
                <a16:creationId xmlns:a16="http://schemas.microsoft.com/office/drawing/2014/main" id="{30DC789A-B8BE-4240-A9D5-010D9043B4D5}"/>
              </a:ext>
            </a:extLst>
          </p:cNvPr>
          <p:cNvPicPr>
            <a:picLocks noChangeAspect="1"/>
          </p:cNvPicPr>
          <p:nvPr/>
        </p:nvPicPr>
        <p:blipFill>
          <a:blip r:embed="rId5"/>
          <a:stretch>
            <a:fillRect/>
          </a:stretch>
        </p:blipFill>
        <p:spPr>
          <a:xfrm>
            <a:off x="2175383" y="933864"/>
            <a:ext cx="7478571" cy="483389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2" name="Picture 2" descr="IUPATDC77 (@GOIUPATDC77) / X">
            <a:extLst>
              <a:ext uri="{FF2B5EF4-FFF2-40B4-BE49-F238E27FC236}">
                <a16:creationId xmlns:a16="http://schemas.microsoft.com/office/drawing/2014/main" id="{462FB948-EA30-463C-8016-F7E0323238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5299" y="57434"/>
            <a:ext cx="1446825" cy="14468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138</TotalTime>
  <Words>11281</Words>
  <Application>Microsoft Office PowerPoint</Application>
  <PresentationFormat>Widescreen</PresentationFormat>
  <Paragraphs>593</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2025-08-14T16:04:00Z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