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https://www.facebook.com/watch/?v=419019324530038&amp;ref=sharing</a:t>
            </a: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931221-F885-4424-BAA2-323E61D4E119}"/>
              </a:ext>
            </a:extLst>
          </p:cNvPr>
          <p:cNvPicPr>
            <a:picLocks noChangeAspect="1"/>
          </p:cNvPicPr>
          <p:nvPr/>
        </p:nvPicPr>
        <p:blipFill>
          <a:blip r:embed="rId4"/>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593343E7-4121-4D30-BC71-7881A17C9C98}"/>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1" name="Rectangle 10">
            <a:extLst>
              <a:ext uri="{FF2B5EF4-FFF2-40B4-BE49-F238E27FC236}">
                <a16:creationId xmlns:a16="http://schemas.microsoft.com/office/drawing/2014/main" id="{BA260447-E3F4-447F-9EA2-231C241DFE97}"/>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2"/>
            <a:extLst>
              <a:ext uri="{FF2B5EF4-FFF2-40B4-BE49-F238E27FC236}">
                <a16:creationId xmlns:a16="http://schemas.microsoft.com/office/drawing/2014/main" id="{5C82BDC1-8321-4814-A11B-F52F86E0107E}"/>
              </a:ext>
            </a:extLst>
          </p:cNvPr>
          <p:cNvPicPr>
            <a:picLocks noChangeAspect="1"/>
          </p:cNvPicPr>
          <p:nvPr/>
        </p:nvPicPr>
        <p:blipFill>
          <a:blip r:embed="rId13"/>
          <a:stretch>
            <a:fillRect/>
          </a:stretch>
        </p:blipFill>
        <p:spPr>
          <a:xfrm>
            <a:off x="9270432" y="3588107"/>
            <a:ext cx="2922132" cy="2544037"/>
          </a:xfrm>
          <a:prstGeom prst="rect">
            <a:avLst/>
          </a:prstGeom>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8" name="Picture 4" descr="IUPATDC77 (@GOIUPATDC77) / X">
            <a:extLst>
              <a:ext uri="{FF2B5EF4-FFF2-40B4-BE49-F238E27FC236}">
                <a16:creationId xmlns:a16="http://schemas.microsoft.com/office/drawing/2014/main" id="{98A6264A-6D8E-459C-8F33-5FDCC933FA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0599" y="81015"/>
            <a:ext cx="1361864" cy="13618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127</TotalTime>
  <Words>11218</Words>
  <Application>Microsoft Office PowerPoint</Application>
  <PresentationFormat>Widescreen</PresentationFormat>
  <Paragraphs>578</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2025-07-18T19:37:59Z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