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0" d="100"/>
          <a:sy n="60" d="100"/>
        </p:scale>
        <p:origin x="243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7.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31.xml"/><Relationship Id="rId7" Type="http://schemas.openxmlformats.org/officeDocument/2006/relationships/image" Target="../media/image50.jpeg"/><Relationship Id="rId12"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5.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6.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0.png"/><Relationship Id="rId5" Type="http://schemas.openxmlformats.org/officeDocument/2006/relationships/hyperlink" Target="https://www.youtube.com/embed/fsyFzognFm0" TargetMode="Externa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1" name="Picture 10">
            <a:extLst>
              <a:ext uri="{FF2B5EF4-FFF2-40B4-BE49-F238E27FC236}">
                <a16:creationId xmlns:a16="http://schemas.microsoft.com/office/drawing/2014/main" id="{B1439ED4-4F1E-4FA5-92B2-F5A939B13F4B}"/>
              </a:ext>
            </a:extLst>
          </p:cNvPr>
          <p:cNvPicPr>
            <a:picLocks noChangeAspect="1"/>
          </p:cNvPicPr>
          <p:nvPr/>
        </p:nvPicPr>
        <p:blipFill rotWithShape="1">
          <a:blip r:embed="rId5"/>
          <a:srcRect l="697" r="-1"/>
          <a:stretch/>
        </p:blipFill>
        <p:spPr>
          <a:xfrm>
            <a:off x="740229" y="878919"/>
            <a:ext cx="10820696" cy="5133412"/>
          </a:xfrm>
          <a:prstGeom prst="rect">
            <a:avLst/>
          </a:prstGeom>
        </p:spPr>
      </p:pic>
      <p:sp>
        <p:nvSpPr>
          <p:cNvPr id="12" name="Rectangle 11">
            <a:extLst>
              <a:ext uri="{FF2B5EF4-FFF2-40B4-BE49-F238E27FC236}">
                <a16:creationId xmlns:a16="http://schemas.microsoft.com/office/drawing/2014/main" id="{010B449F-476D-4A71-9008-2093509031CC}"/>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2" name="Picture 2" descr="IUPATDC57">
            <a:extLst>
              <a:ext uri="{FF2B5EF4-FFF2-40B4-BE49-F238E27FC236}">
                <a16:creationId xmlns:a16="http://schemas.microsoft.com/office/drawing/2014/main" id="{73A966BB-0E0B-48D4-9E17-567668895B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2455" y="132851"/>
            <a:ext cx="1251641" cy="12461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137</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2025-08-11T18:26:04Z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