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0" d="100"/>
          <a:sy n="50" d="100"/>
        </p:scale>
        <p:origin x="1134" y="48"/>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2025-07-18</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57.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https://www.facebook.com/watch/?v=419019324530038&amp;ref=sharing</a:t>
            </a: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5" Type="http://schemas.openxmlformats.org/officeDocument/2006/relationships/image" Target="../media/image7.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8.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1.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notesSlide" Target="../notesSlides/notesSlide26.xml"/><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8.png"/><Relationship Id="rId11" Type="http://schemas.openxmlformats.org/officeDocument/2006/relationships/image" Target="../media/image7.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4.pn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5.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6.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7.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4.png"/><Relationship Id="rId3" Type="http://schemas.openxmlformats.org/officeDocument/2006/relationships/notesSlide" Target="../notesSlides/notesSlide31.xml"/><Relationship Id="rId7" Type="http://schemas.openxmlformats.org/officeDocument/2006/relationships/image" Target="../media/image50.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49.jpeg"/><Relationship Id="rId11" Type="http://schemas.openxmlformats.org/officeDocument/2006/relationships/image" Target="../media/image53.png"/><Relationship Id="rId5" Type="http://schemas.openxmlformats.org/officeDocument/2006/relationships/image" Target="../media/image48.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2.jpeg"/><Relationship Id="rId1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6.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7.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59.jpeg"/></Relationships>
</file>

<file path=ppt/slides/_rels/slide36.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59.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57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160550-7554-4894-9586-03EF5866C8AC}"/>
              </a:ext>
            </a:extLst>
          </p:cNvPr>
          <p:cNvPicPr>
            <a:picLocks noChangeAspect="1"/>
          </p:cNvPicPr>
          <p:nvPr/>
        </p:nvPicPr>
        <p:blipFill>
          <a:blip r:embed="rId4"/>
          <a:stretch>
            <a:fillRect/>
          </a:stretch>
        </p:blipFill>
        <p:spPr>
          <a:xfrm>
            <a:off x="381000" y="922286"/>
            <a:ext cx="10896600" cy="5133412"/>
          </a:xfrm>
          <a:prstGeom prst="rect">
            <a:avLst/>
          </a:prstGeom>
        </p:spPr>
      </p:pic>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57 </a:t>
            </a:r>
            <a:endParaRPr lang="en-CA" dirty="0"/>
          </a:p>
        </p:txBody>
      </p:sp>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1" name="Rectangle 10">
            <a:extLst>
              <a:ext uri="{FF2B5EF4-FFF2-40B4-BE49-F238E27FC236}">
                <a16:creationId xmlns:a16="http://schemas.microsoft.com/office/drawing/2014/main" id="{BA260447-E3F4-447F-9EA2-231C241DFE97}"/>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57,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2"/>
            <a:extLst>
              <a:ext uri="{FF2B5EF4-FFF2-40B4-BE49-F238E27FC236}">
                <a16:creationId xmlns:a16="http://schemas.microsoft.com/office/drawing/2014/main" id="{5C82BDC1-8321-4814-A11B-F52F86E0107E}"/>
              </a:ext>
            </a:extLst>
          </p:cNvPr>
          <p:cNvPicPr>
            <a:picLocks noChangeAspect="1"/>
          </p:cNvPicPr>
          <p:nvPr/>
        </p:nvPicPr>
        <p:blipFill>
          <a:blip r:embed="rId13"/>
          <a:stretch>
            <a:fillRect/>
          </a:stretch>
        </p:blipFill>
        <p:spPr>
          <a:xfrm>
            <a:off x="9270432" y="3588107"/>
            <a:ext cx="2922132" cy="2544037"/>
          </a:xfrm>
          <a:prstGeom prst="rect">
            <a:avLst/>
          </a:prstGeom>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IUPATDC57">
            <a:extLst>
              <a:ext uri="{FF2B5EF4-FFF2-40B4-BE49-F238E27FC236}">
                <a16:creationId xmlns:a16="http://schemas.microsoft.com/office/drawing/2014/main" id="{DAD35B65-7A26-4BC9-9E77-86735505F3F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43192" y="145204"/>
            <a:ext cx="1224319" cy="1218902"/>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129</TotalTime>
  <Words>11218</Words>
  <Application>Microsoft Office PowerPoint</Application>
  <PresentationFormat>Widescreen</PresentationFormat>
  <Paragraphs>578</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57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19</cp:revision>
  <dcterms:created xsi:type="dcterms:W3CDTF">2024-09-19T19:34:13Z</dcterms:created>
  <dcterms:modified xsi:type="dcterms:W3CDTF">2025-07-18T20:07:38Z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