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6" d="100"/>
          <a:sy n="66" d="100"/>
        </p:scale>
        <p:origin x="78" y="136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g"/><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7420BC-F3FB-46EC-92FF-C5AC6D63D6A8}"/>
              </a:ext>
            </a:extLst>
          </p:cNvPr>
          <p:cNvPicPr>
            <a:picLocks noChangeAspect="1"/>
          </p:cNvPicPr>
          <p:nvPr/>
        </p:nvPicPr>
        <p:blipFill>
          <a:blip r:embed="rId4"/>
          <a:stretch>
            <a:fillRect/>
          </a:stretch>
        </p:blipFill>
        <p:spPr>
          <a:xfrm>
            <a:off x="2281732" y="855772"/>
            <a:ext cx="7719393" cy="498099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2" name="Picture 11">
            <a:extLst>
              <a:ext uri="{FF2B5EF4-FFF2-40B4-BE49-F238E27FC236}">
                <a16:creationId xmlns:a16="http://schemas.microsoft.com/office/drawing/2014/main" id="{6899397E-5022-45B3-9517-0361E240D5BF}"/>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2" name="Picture 2" descr="Brian Stanley - Business Manager Secretary Treasurer at IUPAT DC 53 |  LinkedIn">
            <a:extLst>
              <a:ext uri="{FF2B5EF4-FFF2-40B4-BE49-F238E27FC236}">
                <a16:creationId xmlns:a16="http://schemas.microsoft.com/office/drawing/2014/main" id="{ACF04D69-2B93-43F2-AE5C-43C728A857A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6909" t="1890" r="25884" b="9841"/>
          <a:stretch/>
        </p:blipFill>
        <p:spPr bwMode="auto">
          <a:xfrm>
            <a:off x="7244873" y="166003"/>
            <a:ext cx="750660" cy="11582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140</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2025-08-14T18:51:32Z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