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60" d="100"/>
          <a:sy n="60" d="100"/>
        </p:scale>
        <p:origin x="243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51.</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s-ES" dirty="0"/>
              <a:t>​CREAR un estacionamiento para capturar y abordar las necesidades pendientes después de la presentación de PowerPoint.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base"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https://www.youtube.com/embed/fsyFzognFm0 </a:t>
            </a:r>
            <a:r>
              <a:rPr lang="es-ES" b="0" i="0">
                <a:solidFill>
                  <a:srgbClr val="444444"/>
                </a:solidFill>
                <a:effectLst/>
                <a:latin typeface="Calibri" panose="020F0502020204030204" pitchFamily="34" charset="0"/>
              </a:rPr>
              <a:t>Vinculado </a:t>
            </a:r>
            <a:r>
              <a:rPr lang="es-ES" b="0" i="0" dirty="0">
                <a:solidFill>
                  <a:srgbClr val="444444"/>
                </a:solidFill>
                <a:effectLst/>
                <a:latin typeface="Calibri" panose="020F0502020204030204" pitchFamily="34" charset="0"/>
              </a:rPr>
              <a:t>en la diapositiva y lanzará una nueva página.</a:t>
            </a:r>
            <a:endParaRPr lang="en-CA" b="0" i="0" dirty="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a:t>
            </a:r>
            <a:r>
              <a:rPr lang="es-ES" dirty="0"/>
              <a:t>​CREAR un estacionamiento para capturar y abordar las necesidades pendientes después de la presentación de PowerPoint.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51</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FB8EC8BA-28E8-4B91-B682-3B839FF0B27B}"/>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51, 1984-2025</a:t>
            </a:r>
          </a:p>
        </p:txBody>
      </p:sp>
      <p:pic>
        <p:nvPicPr>
          <p:cNvPr id="6" name="Picture 5">
            <a:extLst>
              <a:ext uri="{FF2B5EF4-FFF2-40B4-BE49-F238E27FC236}">
                <a16:creationId xmlns:a16="http://schemas.microsoft.com/office/drawing/2014/main" id="{FF95A532-1D18-41BB-A696-C46E0BCEE479}"/>
              </a:ext>
            </a:extLst>
          </p:cNvPr>
          <p:cNvPicPr>
            <a:picLocks noChangeAspect="1"/>
          </p:cNvPicPr>
          <p:nvPr/>
        </p:nvPicPr>
        <p:blipFill rotWithShape="1">
          <a:blip r:embed="rId5"/>
          <a:srcRect t="8141"/>
          <a:stretch/>
        </p:blipFill>
        <p:spPr>
          <a:xfrm>
            <a:off x="2022322" y="1260562"/>
            <a:ext cx="7517918" cy="4430109"/>
          </a:xfrm>
          <a:prstGeom prst="rect">
            <a:avLst/>
          </a:prstGeom>
        </p:spPr>
      </p:pic>
      <p:pic>
        <p:nvPicPr>
          <p:cNvPr id="9" name="Picture 8">
            <a:extLst>
              <a:ext uri="{FF2B5EF4-FFF2-40B4-BE49-F238E27FC236}">
                <a16:creationId xmlns:a16="http://schemas.microsoft.com/office/drawing/2014/main" id="{15294E88-6C94-4814-B064-DC17BC290407}"/>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25" name="Picture 2">
            <a:extLst>
              <a:ext uri="{FF2B5EF4-FFF2-40B4-BE49-F238E27FC236}">
                <a16:creationId xmlns:a16="http://schemas.microsoft.com/office/drawing/2014/main" id="{237A6DF0-99E5-44CF-954C-E0F3ED6E76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21615" y="175253"/>
            <a:ext cx="1082983" cy="108298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err="1"/>
              <a:t>Mensaje</a:t>
            </a:r>
            <a:endParaRPr lang="en-CA" dirty="0"/>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4F22BE21-5EFD-4AD5-BA25-EA4F0831E15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8" name="Rectangle 7">
            <a:extLst>
              <a:ext uri="{FF2B5EF4-FFF2-40B4-BE49-F238E27FC236}">
                <a16:creationId xmlns:a16="http://schemas.microsoft.com/office/drawing/2014/main" id="{247EA9B7-309C-4A63-9AA2-C4F2A9C08AEB}"/>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a:hlinkClick r:id="rId5"/>
            <a:extLst>
              <a:ext uri="{FF2B5EF4-FFF2-40B4-BE49-F238E27FC236}">
                <a16:creationId xmlns:a16="http://schemas.microsoft.com/office/drawing/2014/main" id="{050D6830-B8C4-48B3-83D3-DC9EA9E2F1EE}"/>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137</TotalTime>
  <Words>11281</Words>
  <Application>Microsoft Office PowerPoint</Application>
  <PresentationFormat>Widescreen</PresentationFormat>
  <Paragraphs>593</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51</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GP’s Mensaje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26</cp:revision>
  <dcterms:created xsi:type="dcterms:W3CDTF">2024-09-19T19:34:13Z</dcterms:created>
  <dcterms:modified xsi:type="dcterms:W3CDTF">2025-08-11T18:03:38Z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